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0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74" r:id="rId13"/>
    <p:sldId id="267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95D6"/>
    <a:srgbClr val="1261D6"/>
    <a:srgbClr val="2806BA"/>
    <a:srgbClr val="0F6A93"/>
    <a:srgbClr val="4F37FD"/>
    <a:srgbClr val="B53B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5" autoAdjust="0"/>
    <p:restoredTop sz="94667" autoAdjust="0"/>
  </p:normalViewPr>
  <p:slideViewPr>
    <p:cSldViewPr>
      <p:cViewPr>
        <p:scale>
          <a:sx n="80" d="100"/>
          <a:sy n="80" d="100"/>
        </p:scale>
        <p:origin x="-912" y="-180"/>
      </p:cViewPr>
      <p:guideLst>
        <p:guide orient="horz" pos="3748"/>
        <p:guide pos="546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284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FBDA26-B9E9-4A7B-B9F5-B5E091AB1BCD}" type="doc">
      <dgm:prSet loTypeId="urn:microsoft.com/office/officeart/2005/8/layout/radial6" loCatId="cycle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232928F5-B8D5-4720-95B1-2B58A0F41664}">
      <dgm:prSet phldrT="[Texte]"/>
      <dgm:spPr/>
      <dgm:t>
        <a:bodyPr/>
        <a:lstStyle/>
        <a:p>
          <a:r>
            <a:rPr lang="fr-FR" dirty="0" smtClean="0"/>
            <a:t>ISN</a:t>
          </a:r>
          <a:endParaRPr lang="fr-FR" dirty="0"/>
        </a:p>
      </dgm:t>
    </dgm:pt>
    <dgm:pt modelId="{D1D9A8EB-5D91-4E1C-ADAE-619D4BB21535}" type="parTrans" cxnId="{A0AD2D91-F922-4EDA-97ED-76856432B038}">
      <dgm:prSet/>
      <dgm:spPr/>
      <dgm:t>
        <a:bodyPr/>
        <a:lstStyle/>
        <a:p>
          <a:endParaRPr lang="fr-FR"/>
        </a:p>
      </dgm:t>
    </dgm:pt>
    <dgm:pt modelId="{A0DAB0B8-ABED-45AA-9947-81EBF1D3B670}" type="sibTrans" cxnId="{A0AD2D91-F922-4EDA-97ED-76856432B038}">
      <dgm:prSet/>
      <dgm:spPr/>
      <dgm:t>
        <a:bodyPr/>
        <a:lstStyle/>
        <a:p>
          <a:endParaRPr lang="fr-FR"/>
        </a:p>
      </dgm:t>
    </dgm:pt>
    <dgm:pt modelId="{411095E3-D3CF-4DFF-8E64-ADB6BE595840}">
      <dgm:prSet phldrT="[Texte]" custT="1"/>
      <dgm:spPr/>
      <dgm:t>
        <a:bodyPr/>
        <a:lstStyle/>
        <a:p>
          <a:r>
            <a:rPr lang="fr-FR" sz="1100" dirty="0" smtClean="0"/>
            <a:t>programmation</a:t>
          </a:r>
          <a:endParaRPr lang="fr-FR" sz="1100" dirty="0"/>
        </a:p>
      </dgm:t>
    </dgm:pt>
    <dgm:pt modelId="{023D379C-138B-4BA0-A386-2F3B84F2F019}" type="parTrans" cxnId="{E2BA145C-F1B6-4D75-B068-F6A1890944DB}">
      <dgm:prSet/>
      <dgm:spPr/>
      <dgm:t>
        <a:bodyPr/>
        <a:lstStyle/>
        <a:p>
          <a:endParaRPr lang="fr-FR"/>
        </a:p>
      </dgm:t>
    </dgm:pt>
    <dgm:pt modelId="{22E45473-294F-48F4-A65E-73F4AEB26AD9}" type="sibTrans" cxnId="{E2BA145C-F1B6-4D75-B068-F6A1890944DB}">
      <dgm:prSet/>
      <dgm:spPr/>
      <dgm:t>
        <a:bodyPr/>
        <a:lstStyle/>
        <a:p>
          <a:endParaRPr lang="fr-FR"/>
        </a:p>
      </dgm:t>
    </dgm:pt>
    <dgm:pt modelId="{8510DD4A-73D3-41F6-BC48-302ED71D5EE4}">
      <dgm:prSet phldrT="[Texte]"/>
      <dgm:spPr/>
      <dgm:t>
        <a:bodyPr/>
        <a:lstStyle/>
        <a:p>
          <a:r>
            <a:rPr lang="fr-FR" dirty="0" smtClean="0"/>
            <a:t>Cadre</a:t>
          </a:r>
        </a:p>
        <a:p>
          <a:r>
            <a:rPr lang="fr-FR" dirty="0" smtClean="0"/>
            <a:t>juridique</a:t>
          </a:r>
          <a:endParaRPr lang="fr-FR" dirty="0"/>
        </a:p>
      </dgm:t>
    </dgm:pt>
    <dgm:pt modelId="{A2176298-888A-4BE7-AE72-E3223E32A05D}" type="parTrans" cxnId="{304E92EF-2C55-4794-9F85-66C3896D904E}">
      <dgm:prSet/>
      <dgm:spPr/>
      <dgm:t>
        <a:bodyPr/>
        <a:lstStyle/>
        <a:p>
          <a:endParaRPr lang="fr-FR"/>
        </a:p>
      </dgm:t>
    </dgm:pt>
    <dgm:pt modelId="{0B3547A4-B4AF-43D3-B770-B26B125E518D}" type="sibTrans" cxnId="{304E92EF-2C55-4794-9F85-66C3896D904E}">
      <dgm:prSet/>
      <dgm:spPr/>
      <dgm:t>
        <a:bodyPr/>
        <a:lstStyle/>
        <a:p>
          <a:endParaRPr lang="fr-FR"/>
        </a:p>
      </dgm:t>
    </dgm:pt>
    <dgm:pt modelId="{7545887E-DB59-4656-9E81-E547EAD45444}">
      <dgm:prSet phldrT="[Texte]"/>
      <dgm:spPr/>
      <dgm:t>
        <a:bodyPr/>
        <a:lstStyle/>
        <a:p>
          <a:r>
            <a:rPr lang="fr-FR" dirty="0" smtClean="0"/>
            <a:t>Codage de l’information</a:t>
          </a:r>
          <a:endParaRPr lang="fr-FR" dirty="0"/>
        </a:p>
      </dgm:t>
    </dgm:pt>
    <dgm:pt modelId="{FA74509D-6F28-4886-B7CB-3AA48B913302}" type="parTrans" cxnId="{A364D2A1-F65D-4BA7-A34A-FD59DA0AC233}">
      <dgm:prSet/>
      <dgm:spPr/>
      <dgm:t>
        <a:bodyPr/>
        <a:lstStyle/>
        <a:p>
          <a:endParaRPr lang="fr-FR"/>
        </a:p>
      </dgm:t>
    </dgm:pt>
    <dgm:pt modelId="{1D7DB336-B1C5-4187-9D32-2650EC770176}" type="sibTrans" cxnId="{A364D2A1-F65D-4BA7-A34A-FD59DA0AC233}">
      <dgm:prSet/>
      <dgm:spPr/>
      <dgm:t>
        <a:bodyPr/>
        <a:lstStyle/>
        <a:p>
          <a:endParaRPr lang="fr-FR"/>
        </a:p>
      </dgm:t>
    </dgm:pt>
    <dgm:pt modelId="{47984C3D-2F64-41C2-B5E8-EC9BCFDE0B9C}">
      <dgm:prSet phldrT="[Texte]"/>
      <dgm:spPr/>
      <dgm:t>
        <a:bodyPr/>
        <a:lstStyle/>
        <a:p>
          <a:r>
            <a:rPr lang="fr-FR" dirty="0" smtClean="0"/>
            <a:t>Hardware</a:t>
          </a:r>
          <a:endParaRPr lang="fr-FR" dirty="0"/>
        </a:p>
      </dgm:t>
    </dgm:pt>
    <dgm:pt modelId="{B091317B-093D-461F-BFBA-BDDF73F3D335}" type="parTrans" cxnId="{2423B83C-8269-44B1-AFF7-B0A47F076552}">
      <dgm:prSet/>
      <dgm:spPr/>
      <dgm:t>
        <a:bodyPr/>
        <a:lstStyle/>
        <a:p>
          <a:endParaRPr lang="fr-FR"/>
        </a:p>
      </dgm:t>
    </dgm:pt>
    <dgm:pt modelId="{26F7565E-170A-43AB-9C36-B1E7EEF6FA4E}" type="sibTrans" cxnId="{2423B83C-8269-44B1-AFF7-B0A47F076552}">
      <dgm:prSet/>
      <dgm:spPr/>
      <dgm:t>
        <a:bodyPr/>
        <a:lstStyle/>
        <a:p>
          <a:endParaRPr lang="fr-FR"/>
        </a:p>
      </dgm:t>
    </dgm:pt>
    <dgm:pt modelId="{70419E1B-78CD-40C2-831E-20957A454A28}">
      <dgm:prSet phldrT="[Texte]"/>
      <dgm:spPr/>
      <dgm:t>
        <a:bodyPr/>
        <a:lstStyle/>
        <a:p>
          <a:r>
            <a:rPr lang="fr-FR" smtClean="0"/>
            <a:t>algorithme</a:t>
          </a:r>
          <a:endParaRPr lang="fr-FR" dirty="0"/>
        </a:p>
      </dgm:t>
    </dgm:pt>
    <dgm:pt modelId="{2EA76DE0-CD66-4D2E-BDB4-7581BD25087F}" type="parTrans" cxnId="{3DDB75DD-8D05-486C-ADF4-38B169BEE3DF}">
      <dgm:prSet/>
      <dgm:spPr/>
      <dgm:t>
        <a:bodyPr/>
        <a:lstStyle/>
        <a:p>
          <a:endParaRPr lang="fr-FR"/>
        </a:p>
      </dgm:t>
    </dgm:pt>
    <dgm:pt modelId="{07EEC41F-73E8-49D4-AA13-6E721CD16E3A}" type="sibTrans" cxnId="{3DDB75DD-8D05-486C-ADF4-38B169BEE3DF}">
      <dgm:prSet/>
      <dgm:spPr/>
      <dgm:t>
        <a:bodyPr/>
        <a:lstStyle/>
        <a:p>
          <a:endParaRPr lang="fr-FR"/>
        </a:p>
      </dgm:t>
    </dgm:pt>
    <dgm:pt modelId="{FB05B2FE-50BC-447C-A5E2-2ED50BBCC724}" type="pres">
      <dgm:prSet presAssocID="{23FBDA26-B9E9-4A7B-B9F5-B5E091AB1BC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44C7B42-A051-42BF-B07F-D4429B25D452}" type="pres">
      <dgm:prSet presAssocID="{232928F5-B8D5-4720-95B1-2B58A0F41664}" presName="centerShape" presStyleLbl="node0" presStyleIdx="0" presStyleCnt="1" custScaleX="68212" custScaleY="68212"/>
      <dgm:spPr/>
      <dgm:t>
        <a:bodyPr/>
        <a:lstStyle/>
        <a:p>
          <a:endParaRPr lang="fr-FR"/>
        </a:p>
      </dgm:t>
    </dgm:pt>
    <dgm:pt modelId="{239B8185-679B-45BA-8B6A-6488BBB22BB4}" type="pres">
      <dgm:prSet presAssocID="{7545887E-DB59-4656-9E81-E547EAD45444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41CE803-932D-41DA-B16F-D2F5BB1C94E9}" type="pres">
      <dgm:prSet presAssocID="{7545887E-DB59-4656-9E81-E547EAD45444}" presName="dummy" presStyleCnt="0"/>
      <dgm:spPr/>
    </dgm:pt>
    <dgm:pt modelId="{4719860E-D665-4454-9095-18A6945FD6DD}" type="pres">
      <dgm:prSet presAssocID="{1D7DB336-B1C5-4187-9D32-2650EC770176}" presName="sibTrans" presStyleLbl="sibTrans2D1" presStyleIdx="0" presStyleCnt="5"/>
      <dgm:spPr/>
      <dgm:t>
        <a:bodyPr/>
        <a:lstStyle/>
        <a:p>
          <a:endParaRPr lang="fr-FR"/>
        </a:p>
      </dgm:t>
    </dgm:pt>
    <dgm:pt modelId="{E2916B61-598C-45DE-A414-FE4A85EE55E6}" type="pres">
      <dgm:prSet presAssocID="{47984C3D-2F64-41C2-B5E8-EC9BCFDE0B9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256A43D-A0E4-409E-8D42-708221AC8070}" type="pres">
      <dgm:prSet presAssocID="{47984C3D-2F64-41C2-B5E8-EC9BCFDE0B9C}" presName="dummy" presStyleCnt="0"/>
      <dgm:spPr/>
    </dgm:pt>
    <dgm:pt modelId="{A438944B-520C-442B-8550-66E649C2CE66}" type="pres">
      <dgm:prSet presAssocID="{26F7565E-170A-43AB-9C36-B1E7EEF6FA4E}" presName="sibTrans" presStyleLbl="sibTrans2D1" presStyleIdx="1" presStyleCnt="5"/>
      <dgm:spPr/>
      <dgm:t>
        <a:bodyPr/>
        <a:lstStyle/>
        <a:p>
          <a:endParaRPr lang="fr-FR"/>
        </a:p>
      </dgm:t>
    </dgm:pt>
    <dgm:pt modelId="{31B8C311-3970-4EAA-9657-A9561F7E9AE8}" type="pres">
      <dgm:prSet presAssocID="{70419E1B-78CD-40C2-831E-20957A454A2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5981DF6-5A4E-41B8-B9E0-321739299F4E}" type="pres">
      <dgm:prSet presAssocID="{70419E1B-78CD-40C2-831E-20957A454A28}" presName="dummy" presStyleCnt="0"/>
      <dgm:spPr/>
    </dgm:pt>
    <dgm:pt modelId="{65C86001-A7EA-4FB0-B928-6417B9CF8709}" type="pres">
      <dgm:prSet presAssocID="{07EEC41F-73E8-49D4-AA13-6E721CD16E3A}" presName="sibTrans" presStyleLbl="sibTrans2D1" presStyleIdx="2" presStyleCnt="5"/>
      <dgm:spPr/>
      <dgm:t>
        <a:bodyPr/>
        <a:lstStyle/>
        <a:p>
          <a:endParaRPr lang="fr-FR"/>
        </a:p>
      </dgm:t>
    </dgm:pt>
    <dgm:pt modelId="{354B9E7A-FE54-4517-98DA-9926F26F194C}" type="pres">
      <dgm:prSet presAssocID="{411095E3-D3CF-4DFF-8E64-ADB6BE595840}" presName="node" presStyleLbl="node1" presStyleIdx="3" presStyleCnt="5" custScaleX="117554" custScaleY="12502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6106FD4-93FD-4DD3-A0FB-5D6E619259CB}" type="pres">
      <dgm:prSet presAssocID="{411095E3-D3CF-4DFF-8E64-ADB6BE595840}" presName="dummy" presStyleCnt="0"/>
      <dgm:spPr/>
    </dgm:pt>
    <dgm:pt modelId="{CA5BC388-099A-4A63-BFB0-838E89CC7629}" type="pres">
      <dgm:prSet presAssocID="{22E45473-294F-48F4-A65E-73F4AEB26AD9}" presName="sibTrans" presStyleLbl="sibTrans2D1" presStyleIdx="3" presStyleCnt="5"/>
      <dgm:spPr/>
      <dgm:t>
        <a:bodyPr/>
        <a:lstStyle/>
        <a:p>
          <a:endParaRPr lang="fr-FR"/>
        </a:p>
      </dgm:t>
    </dgm:pt>
    <dgm:pt modelId="{FFB80AC5-54C0-4A85-8354-41AB5D0C9017}" type="pres">
      <dgm:prSet presAssocID="{8510DD4A-73D3-41F6-BC48-302ED71D5EE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5CD95B7-1119-4ADA-9075-6BA9B9CFCD94}" type="pres">
      <dgm:prSet presAssocID="{8510DD4A-73D3-41F6-BC48-302ED71D5EE4}" presName="dummy" presStyleCnt="0"/>
      <dgm:spPr/>
    </dgm:pt>
    <dgm:pt modelId="{7D14A8DD-9137-4E32-93A1-E22FCC78E97A}" type="pres">
      <dgm:prSet presAssocID="{0B3547A4-B4AF-43D3-B770-B26B125E518D}" presName="sibTrans" presStyleLbl="sibTrans2D1" presStyleIdx="4" presStyleCnt="5"/>
      <dgm:spPr/>
      <dgm:t>
        <a:bodyPr/>
        <a:lstStyle/>
        <a:p>
          <a:endParaRPr lang="fr-FR"/>
        </a:p>
      </dgm:t>
    </dgm:pt>
  </dgm:ptLst>
  <dgm:cxnLst>
    <dgm:cxn modelId="{F3F22DA4-601A-4087-85C5-DCCA1A908AB5}" type="presOf" srcId="{26F7565E-170A-43AB-9C36-B1E7EEF6FA4E}" destId="{A438944B-520C-442B-8550-66E649C2CE66}" srcOrd="0" destOrd="0" presId="urn:microsoft.com/office/officeart/2005/8/layout/radial6"/>
    <dgm:cxn modelId="{5BDD1695-52D5-40EE-A3E9-E8ED8FBCFC99}" type="presOf" srcId="{411095E3-D3CF-4DFF-8E64-ADB6BE595840}" destId="{354B9E7A-FE54-4517-98DA-9926F26F194C}" srcOrd="0" destOrd="0" presId="urn:microsoft.com/office/officeart/2005/8/layout/radial6"/>
    <dgm:cxn modelId="{304E92EF-2C55-4794-9F85-66C3896D904E}" srcId="{232928F5-B8D5-4720-95B1-2B58A0F41664}" destId="{8510DD4A-73D3-41F6-BC48-302ED71D5EE4}" srcOrd="4" destOrd="0" parTransId="{A2176298-888A-4BE7-AE72-E3223E32A05D}" sibTransId="{0B3547A4-B4AF-43D3-B770-B26B125E518D}"/>
    <dgm:cxn modelId="{AAA8234A-4F28-436F-876C-C10EA52A4F4B}" type="presOf" srcId="{0B3547A4-B4AF-43D3-B770-B26B125E518D}" destId="{7D14A8DD-9137-4E32-93A1-E22FCC78E97A}" srcOrd="0" destOrd="0" presId="urn:microsoft.com/office/officeart/2005/8/layout/radial6"/>
    <dgm:cxn modelId="{2FEBE011-9C75-419C-AB15-D8575C37F4A2}" type="presOf" srcId="{232928F5-B8D5-4720-95B1-2B58A0F41664}" destId="{F44C7B42-A051-42BF-B07F-D4429B25D452}" srcOrd="0" destOrd="0" presId="urn:microsoft.com/office/officeart/2005/8/layout/radial6"/>
    <dgm:cxn modelId="{2889177D-1888-4488-BE0C-D67482E7BF73}" type="presOf" srcId="{1D7DB336-B1C5-4187-9D32-2650EC770176}" destId="{4719860E-D665-4454-9095-18A6945FD6DD}" srcOrd="0" destOrd="0" presId="urn:microsoft.com/office/officeart/2005/8/layout/radial6"/>
    <dgm:cxn modelId="{4FBFCC9D-8A33-4701-9C8E-356A7DB80DA5}" type="presOf" srcId="{07EEC41F-73E8-49D4-AA13-6E721CD16E3A}" destId="{65C86001-A7EA-4FB0-B928-6417B9CF8709}" srcOrd="0" destOrd="0" presId="urn:microsoft.com/office/officeart/2005/8/layout/radial6"/>
    <dgm:cxn modelId="{06E322D4-4112-41DA-A408-80A8A4372E33}" type="presOf" srcId="{8510DD4A-73D3-41F6-BC48-302ED71D5EE4}" destId="{FFB80AC5-54C0-4A85-8354-41AB5D0C9017}" srcOrd="0" destOrd="0" presId="urn:microsoft.com/office/officeart/2005/8/layout/radial6"/>
    <dgm:cxn modelId="{2423B83C-8269-44B1-AFF7-B0A47F076552}" srcId="{232928F5-B8D5-4720-95B1-2B58A0F41664}" destId="{47984C3D-2F64-41C2-B5E8-EC9BCFDE0B9C}" srcOrd="1" destOrd="0" parTransId="{B091317B-093D-461F-BFBA-BDDF73F3D335}" sibTransId="{26F7565E-170A-43AB-9C36-B1E7EEF6FA4E}"/>
    <dgm:cxn modelId="{069D343A-191D-4977-AB8E-126107951502}" type="presOf" srcId="{23FBDA26-B9E9-4A7B-B9F5-B5E091AB1BCD}" destId="{FB05B2FE-50BC-447C-A5E2-2ED50BBCC724}" srcOrd="0" destOrd="0" presId="urn:microsoft.com/office/officeart/2005/8/layout/radial6"/>
    <dgm:cxn modelId="{E2BA145C-F1B6-4D75-B068-F6A1890944DB}" srcId="{232928F5-B8D5-4720-95B1-2B58A0F41664}" destId="{411095E3-D3CF-4DFF-8E64-ADB6BE595840}" srcOrd="3" destOrd="0" parTransId="{023D379C-138B-4BA0-A386-2F3B84F2F019}" sibTransId="{22E45473-294F-48F4-A65E-73F4AEB26AD9}"/>
    <dgm:cxn modelId="{EB9B16A9-518E-4E4B-ADB9-6E1BD09EB754}" type="presOf" srcId="{22E45473-294F-48F4-A65E-73F4AEB26AD9}" destId="{CA5BC388-099A-4A63-BFB0-838E89CC7629}" srcOrd="0" destOrd="0" presId="urn:microsoft.com/office/officeart/2005/8/layout/radial6"/>
    <dgm:cxn modelId="{A0AD2D91-F922-4EDA-97ED-76856432B038}" srcId="{23FBDA26-B9E9-4A7B-B9F5-B5E091AB1BCD}" destId="{232928F5-B8D5-4720-95B1-2B58A0F41664}" srcOrd="0" destOrd="0" parTransId="{D1D9A8EB-5D91-4E1C-ADAE-619D4BB21535}" sibTransId="{A0DAB0B8-ABED-45AA-9947-81EBF1D3B670}"/>
    <dgm:cxn modelId="{3DDB75DD-8D05-486C-ADF4-38B169BEE3DF}" srcId="{232928F5-B8D5-4720-95B1-2B58A0F41664}" destId="{70419E1B-78CD-40C2-831E-20957A454A28}" srcOrd="2" destOrd="0" parTransId="{2EA76DE0-CD66-4D2E-BDB4-7581BD25087F}" sibTransId="{07EEC41F-73E8-49D4-AA13-6E721CD16E3A}"/>
    <dgm:cxn modelId="{17D1D9A2-5178-4806-A4F6-9A060C54B645}" type="presOf" srcId="{70419E1B-78CD-40C2-831E-20957A454A28}" destId="{31B8C311-3970-4EAA-9657-A9561F7E9AE8}" srcOrd="0" destOrd="0" presId="urn:microsoft.com/office/officeart/2005/8/layout/radial6"/>
    <dgm:cxn modelId="{60F831A9-26FF-4F1A-B763-6ACD33B49033}" type="presOf" srcId="{47984C3D-2F64-41C2-B5E8-EC9BCFDE0B9C}" destId="{E2916B61-598C-45DE-A414-FE4A85EE55E6}" srcOrd="0" destOrd="0" presId="urn:microsoft.com/office/officeart/2005/8/layout/radial6"/>
    <dgm:cxn modelId="{90BF514B-11EC-416A-A2B4-8C0CB4BDDF3B}" type="presOf" srcId="{7545887E-DB59-4656-9E81-E547EAD45444}" destId="{239B8185-679B-45BA-8B6A-6488BBB22BB4}" srcOrd="0" destOrd="0" presId="urn:microsoft.com/office/officeart/2005/8/layout/radial6"/>
    <dgm:cxn modelId="{A364D2A1-F65D-4BA7-A34A-FD59DA0AC233}" srcId="{232928F5-B8D5-4720-95B1-2B58A0F41664}" destId="{7545887E-DB59-4656-9E81-E547EAD45444}" srcOrd="0" destOrd="0" parTransId="{FA74509D-6F28-4886-B7CB-3AA48B913302}" sibTransId="{1D7DB336-B1C5-4187-9D32-2650EC770176}"/>
    <dgm:cxn modelId="{063C5456-68E3-43A6-824C-F5E8C61DE279}" type="presParOf" srcId="{FB05B2FE-50BC-447C-A5E2-2ED50BBCC724}" destId="{F44C7B42-A051-42BF-B07F-D4429B25D452}" srcOrd="0" destOrd="0" presId="urn:microsoft.com/office/officeart/2005/8/layout/radial6"/>
    <dgm:cxn modelId="{6B71592F-2997-4226-A1CD-28DF17BDDBC3}" type="presParOf" srcId="{FB05B2FE-50BC-447C-A5E2-2ED50BBCC724}" destId="{239B8185-679B-45BA-8B6A-6488BBB22BB4}" srcOrd="1" destOrd="0" presId="urn:microsoft.com/office/officeart/2005/8/layout/radial6"/>
    <dgm:cxn modelId="{E4B3AD3B-8DB7-4129-BFBA-00F9D6BB3217}" type="presParOf" srcId="{FB05B2FE-50BC-447C-A5E2-2ED50BBCC724}" destId="{F41CE803-932D-41DA-B16F-D2F5BB1C94E9}" srcOrd="2" destOrd="0" presId="urn:microsoft.com/office/officeart/2005/8/layout/radial6"/>
    <dgm:cxn modelId="{6E7666A7-2D51-4DD2-BE38-FB923E04685E}" type="presParOf" srcId="{FB05B2FE-50BC-447C-A5E2-2ED50BBCC724}" destId="{4719860E-D665-4454-9095-18A6945FD6DD}" srcOrd="3" destOrd="0" presId="urn:microsoft.com/office/officeart/2005/8/layout/radial6"/>
    <dgm:cxn modelId="{050C02C9-1B1C-4017-8994-97110CF92DD0}" type="presParOf" srcId="{FB05B2FE-50BC-447C-A5E2-2ED50BBCC724}" destId="{E2916B61-598C-45DE-A414-FE4A85EE55E6}" srcOrd="4" destOrd="0" presId="urn:microsoft.com/office/officeart/2005/8/layout/radial6"/>
    <dgm:cxn modelId="{F2B85915-A4CE-4D16-B8D5-FB3922033A3D}" type="presParOf" srcId="{FB05B2FE-50BC-447C-A5E2-2ED50BBCC724}" destId="{E256A43D-A0E4-409E-8D42-708221AC8070}" srcOrd="5" destOrd="0" presId="urn:microsoft.com/office/officeart/2005/8/layout/radial6"/>
    <dgm:cxn modelId="{63A3A926-EFCC-4DCA-A6DD-4FAC0654C608}" type="presParOf" srcId="{FB05B2FE-50BC-447C-A5E2-2ED50BBCC724}" destId="{A438944B-520C-442B-8550-66E649C2CE66}" srcOrd="6" destOrd="0" presId="urn:microsoft.com/office/officeart/2005/8/layout/radial6"/>
    <dgm:cxn modelId="{3AEFCE31-C80E-40BB-8DE9-F1C3AF4BA599}" type="presParOf" srcId="{FB05B2FE-50BC-447C-A5E2-2ED50BBCC724}" destId="{31B8C311-3970-4EAA-9657-A9561F7E9AE8}" srcOrd="7" destOrd="0" presId="urn:microsoft.com/office/officeart/2005/8/layout/radial6"/>
    <dgm:cxn modelId="{7F5FA948-B6DB-4AF8-92AF-B95D881CA063}" type="presParOf" srcId="{FB05B2FE-50BC-447C-A5E2-2ED50BBCC724}" destId="{F5981DF6-5A4E-41B8-B9E0-321739299F4E}" srcOrd="8" destOrd="0" presId="urn:microsoft.com/office/officeart/2005/8/layout/radial6"/>
    <dgm:cxn modelId="{34FDCA50-AE78-4C7D-A932-25F1A3143B72}" type="presParOf" srcId="{FB05B2FE-50BC-447C-A5E2-2ED50BBCC724}" destId="{65C86001-A7EA-4FB0-B928-6417B9CF8709}" srcOrd="9" destOrd="0" presId="urn:microsoft.com/office/officeart/2005/8/layout/radial6"/>
    <dgm:cxn modelId="{FF7DE3AC-750A-45C3-BDE0-CCE4320015D9}" type="presParOf" srcId="{FB05B2FE-50BC-447C-A5E2-2ED50BBCC724}" destId="{354B9E7A-FE54-4517-98DA-9926F26F194C}" srcOrd="10" destOrd="0" presId="urn:microsoft.com/office/officeart/2005/8/layout/radial6"/>
    <dgm:cxn modelId="{6AE8986D-3EF4-4470-B031-DF890F0EF36F}" type="presParOf" srcId="{FB05B2FE-50BC-447C-A5E2-2ED50BBCC724}" destId="{36106FD4-93FD-4DD3-A0FB-5D6E619259CB}" srcOrd="11" destOrd="0" presId="urn:microsoft.com/office/officeart/2005/8/layout/radial6"/>
    <dgm:cxn modelId="{0AF97F90-A1E3-4E4E-AF9C-449698D51D9A}" type="presParOf" srcId="{FB05B2FE-50BC-447C-A5E2-2ED50BBCC724}" destId="{CA5BC388-099A-4A63-BFB0-838E89CC7629}" srcOrd="12" destOrd="0" presId="urn:microsoft.com/office/officeart/2005/8/layout/radial6"/>
    <dgm:cxn modelId="{DACDC87F-42A6-4315-B61C-C3181F4C655F}" type="presParOf" srcId="{FB05B2FE-50BC-447C-A5E2-2ED50BBCC724}" destId="{FFB80AC5-54C0-4A85-8354-41AB5D0C9017}" srcOrd="13" destOrd="0" presId="urn:microsoft.com/office/officeart/2005/8/layout/radial6"/>
    <dgm:cxn modelId="{06BB4DAC-2112-4C6C-AEC0-30F797130F40}" type="presParOf" srcId="{FB05B2FE-50BC-447C-A5E2-2ED50BBCC724}" destId="{55CD95B7-1119-4ADA-9075-6BA9B9CFCD94}" srcOrd="14" destOrd="0" presId="urn:microsoft.com/office/officeart/2005/8/layout/radial6"/>
    <dgm:cxn modelId="{93A869AC-236F-451E-B40D-3152028C938F}" type="presParOf" srcId="{FB05B2FE-50BC-447C-A5E2-2ED50BBCC724}" destId="{7D14A8DD-9137-4E32-93A1-E22FCC78E97A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14A8DD-9137-4E32-93A1-E22FCC78E97A}">
      <dsp:nvSpPr>
        <dsp:cNvPr id="0" name=""/>
        <dsp:cNvSpPr/>
      </dsp:nvSpPr>
      <dsp:spPr>
        <a:xfrm>
          <a:off x="964344" y="540281"/>
          <a:ext cx="4047974" cy="4047974"/>
        </a:xfrm>
        <a:prstGeom prst="blockArc">
          <a:avLst>
            <a:gd name="adj1" fmla="val 11880000"/>
            <a:gd name="adj2" fmla="val 16200000"/>
            <a:gd name="adj3" fmla="val 4636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6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6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6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6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A5BC388-099A-4A63-BFB0-838E89CC7629}">
      <dsp:nvSpPr>
        <dsp:cNvPr id="0" name=""/>
        <dsp:cNvSpPr/>
      </dsp:nvSpPr>
      <dsp:spPr>
        <a:xfrm>
          <a:off x="964344" y="540281"/>
          <a:ext cx="4047974" cy="4047974"/>
        </a:xfrm>
        <a:prstGeom prst="blockArc">
          <a:avLst>
            <a:gd name="adj1" fmla="val 7560000"/>
            <a:gd name="adj2" fmla="val 11880000"/>
            <a:gd name="adj3" fmla="val 4636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5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5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5C86001-A7EA-4FB0-B928-6417B9CF8709}">
      <dsp:nvSpPr>
        <dsp:cNvPr id="0" name=""/>
        <dsp:cNvSpPr/>
      </dsp:nvSpPr>
      <dsp:spPr>
        <a:xfrm>
          <a:off x="964344" y="540281"/>
          <a:ext cx="4047974" cy="4047974"/>
        </a:xfrm>
        <a:prstGeom prst="blockArc">
          <a:avLst>
            <a:gd name="adj1" fmla="val 3240000"/>
            <a:gd name="adj2" fmla="val 7560000"/>
            <a:gd name="adj3" fmla="val 4636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4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4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4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4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438944B-520C-442B-8550-66E649C2CE66}">
      <dsp:nvSpPr>
        <dsp:cNvPr id="0" name=""/>
        <dsp:cNvSpPr/>
      </dsp:nvSpPr>
      <dsp:spPr>
        <a:xfrm>
          <a:off x="964344" y="540281"/>
          <a:ext cx="4047974" cy="4047974"/>
        </a:xfrm>
        <a:prstGeom prst="blockArc">
          <a:avLst>
            <a:gd name="adj1" fmla="val 20520000"/>
            <a:gd name="adj2" fmla="val 3240000"/>
            <a:gd name="adj3" fmla="val 4636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3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3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3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3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719860E-D665-4454-9095-18A6945FD6DD}">
      <dsp:nvSpPr>
        <dsp:cNvPr id="0" name=""/>
        <dsp:cNvSpPr/>
      </dsp:nvSpPr>
      <dsp:spPr>
        <a:xfrm>
          <a:off x="964344" y="540281"/>
          <a:ext cx="4047974" cy="4047974"/>
        </a:xfrm>
        <a:prstGeom prst="blockArc">
          <a:avLst>
            <a:gd name="adj1" fmla="val 16200000"/>
            <a:gd name="adj2" fmla="val 20520000"/>
            <a:gd name="adj3" fmla="val 4636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2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2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2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44C7B42-A051-42BF-B07F-D4429B25D452}">
      <dsp:nvSpPr>
        <dsp:cNvPr id="0" name=""/>
        <dsp:cNvSpPr/>
      </dsp:nvSpPr>
      <dsp:spPr>
        <a:xfrm>
          <a:off x="2353322" y="1929258"/>
          <a:ext cx="1270019" cy="127001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700" kern="1200" dirty="0" smtClean="0"/>
            <a:t>ISN</a:t>
          </a:r>
          <a:endParaRPr lang="fr-FR" sz="3700" kern="1200" dirty="0"/>
        </a:p>
      </dsp:txBody>
      <dsp:txXfrm>
        <a:off x="2539312" y="2115248"/>
        <a:ext cx="898039" cy="898039"/>
      </dsp:txXfrm>
    </dsp:sp>
    <dsp:sp modelId="{239B8185-679B-45BA-8B6A-6488BBB22BB4}">
      <dsp:nvSpPr>
        <dsp:cNvPr id="0" name=""/>
        <dsp:cNvSpPr/>
      </dsp:nvSpPr>
      <dsp:spPr>
        <a:xfrm>
          <a:off x="2336677" y="-64454"/>
          <a:ext cx="1303309" cy="1303309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2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2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2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Codage de l’information</a:t>
          </a:r>
          <a:endParaRPr lang="fr-FR" sz="1200" kern="1200" dirty="0"/>
        </a:p>
      </dsp:txBody>
      <dsp:txXfrm>
        <a:off x="2527542" y="126411"/>
        <a:ext cx="921579" cy="921579"/>
      </dsp:txXfrm>
    </dsp:sp>
    <dsp:sp modelId="{E2916B61-598C-45DE-A414-FE4A85EE55E6}">
      <dsp:nvSpPr>
        <dsp:cNvPr id="0" name=""/>
        <dsp:cNvSpPr/>
      </dsp:nvSpPr>
      <dsp:spPr>
        <a:xfrm>
          <a:off x="4216980" y="1301665"/>
          <a:ext cx="1303309" cy="1303309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3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3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3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3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Hardware</a:t>
          </a:r>
          <a:endParaRPr lang="fr-FR" sz="1200" kern="1200" dirty="0"/>
        </a:p>
      </dsp:txBody>
      <dsp:txXfrm>
        <a:off x="4407845" y="1492530"/>
        <a:ext cx="921579" cy="921579"/>
      </dsp:txXfrm>
    </dsp:sp>
    <dsp:sp modelId="{31B8C311-3970-4EAA-9657-A9561F7E9AE8}">
      <dsp:nvSpPr>
        <dsp:cNvPr id="0" name=""/>
        <dsp:cNvSpPr/>
      </dsp:nvSpPr>
      <dsp:spPr>
        <a:xfrm>
          <a:off x="3498768" y="3512095"/>
          <a:ext cx="1303309" cy="1303309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4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4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4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4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smtClean="0"/>
            <a:t>algorithme</a:t>
          </a:r>
          <a:endParaRPr lang="fr-FR" sz="1200" kern="1200" dirty="0"/>
        </a:p>
      </dsp:txBody>
      <dsp:txXfrm>
        <a:off x="3689633" y="3702960"/>
        <a:ext cx="921579" cy="921579"/>
      </dsp:txXfrm>
    </dsp:sp>
    <dsp:sp modelId="{354B9E7A-FE54-4517-98DA-9926F26F194C}">
      <dsp:nvSpPr>
        <dsp:cNvPr id="0" name=""/>
        <dsp:cNvSpPr/>
      </dsp:nvSpPr>
      <dsp:spPr>
        <a:xfrm>
          <a:off x="1060194" y="3349044"/>
          <a:ext cx="1532092" cy="1629410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5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5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programmation</a:t>
          </a:r>
          <a:endParaRPr lang="fr-FR" sz="1100" kern="1200" dirty="0"/>
        </a:p>
      </dsp:txBody>
      <dsp:txXfrm>
        <a:off x="1284564" y="3587666"/>
        <a:ext cx="1083352" cy="1152166"/>
      </dsp:txXfrm>
    </dsp:sp>
    <dsp:sp modelId="{FFB80AC5-54C0-4A85-8354-41AB5D0C9017}">
      <dsp:nvSpPr>
        <dsp:cNvPr id="0" name=""/>
        <dsp:cNvSpPr/>
      </dsp:nvSpPr>
      <dsp:spPr>
        <a:xfrm>
          <a:off x="456373" y="1301665"/>
          <a:ext cx="1303309" cy="1303309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6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6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6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6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Cadre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juridique</a:t>
          </a:r>
          <a:endParaRPr lang="fr-FR" sz="1200" kern="1200" dirty="0"/>
        </a:p>
      </dsp:txBody>
      <dsp:txXfrm>
        <a:off x="647238" y="1492530"/>
        <a:ext cx="921579" cy="9215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F0A54A-E01D-46B6-9F19-78A23E67FA8B}" type="datetimeFigureOut">
              <a:rPr lang="fr-FR" smtClean="0"/>
              <a:t>25/02/2012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091A40-365A-4773-BBBC-EB189A2D00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32770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fld id="{A8476110-6689-45C9-9934-F09575A9EE2D}" type="datetimeFigureOut">
              <a:rPr lang="fr-FR" smtClean="0"/>
              <a:t>25/02/2012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/>
          <a:lstStyle/>
          <a:p>
            <a:fld id="{A9E8BFD2-0C2D-454B-BEF4-91A7FE4B47F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fld id="{A8476110-6689-45C9-9934-F09575A9EE2D}" type="datetimeFigureOut">
              <a:rPr lang="fr-FR" smtClean="0"/>
              <a:t>25/02/2012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/>
          <a:lstStyle/>
          <a:p>
            <a:fld id="{A9E8BFD2-0C2D-454B-BEF4-91A7FE4B47F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fld id="{A8476110-6689-45C9-9934-F09575A9EE2D}" type="datetimeFigureOut">
              <a:rPr lang="fr-FR" smtClean="0"/>
              <a:t>25/02/2012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/>
          <a:lstStyle/>
          <a:p>
            <a:fld id="{A9E8BFD2-0C2D-454B-BEF4-91A7FE4B47F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  <a:prstGeom prst="rect">
            <a:avLst/>
          </a:prstGeo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  <a:prstGeom prst="rect">
            <a:avLst/>
          </a:prstGeo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fld id="{A8476110-6689-45C9-9934-F09575A9EE2D}" type="datetimeFigureOut">
              <a:rPr lang="fr-FR" smtClean="0"/>
              <a:t>25/02/2012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/>
          <a:lstStyle/>
          <a:p>
            <a:fld id="{A9E8BFD2-0C2D-454B-BEF4-91A7FE4B47F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fld id="{A8476110-6689-45C9-9934-F09575A9EE2D}" type="datetimeFigureOut">
              <a:rPr lang="fr-FR" smtClean="0"/>
              <a:t>25/02/2012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/>
          <a:lstStyle/>
          <a:p>
            <a:fld id="{A9E8BFD2-0C2D-454B-BEF4-91A7FE4B47F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  <a:prstGeom prst="rect">
            <a:avLst/>
          </a:prstGeo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fld id="{A8476110-6689-45C9-9934-F09575A9EE2D}" type="datetimeFigureOut">
              <a:rPr lang="fr-FR" smtClean="0"/>
              <a:t>25/02/2012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/>
          <a:lstStyle/>
          <a:p>
            <a:fld id="{A9E8BFD2-0C2D-454B-BEF4-91A7FE4B47F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fld id="{A8476110-6689-45C9-9934-F09575A9EE2D}" type="datetimeFigureOut">
              <a:rPr lang="fr-FR" smtClean="0"/>
              <a:t>25/02/2012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/>
          <a:lstStyle/>
          <a:p>
            <a:fld id="{A9E8BFD2-0C2D-454B-BEF4-91A7FE4B47F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fld id="{A8476110-6689-45C9-9934-F09575A9EE2D}" type="datetimeFigureOut">
              <a:rPr lang="fr-FR" smtClean="0"/>
              <a:t>25/02/2012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/>
          <a:lstStyle/>
          <a:p>
            <a:fld id="{A9E8BFD2-0C2D-454B-BEF4-91A7FE4B47F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  <a:prstGeom prst="rect">
            <a:avLst/>
          </a:prstGeo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prstGeom prst="rect">
            <a:avLst/>
          </a:prstGeo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  <a:prstGeom prst="rect">
            <a:avLst/>
          </a:prstGeo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fld id="{A8476110-6689-45C9-9934-F09575A9EE2D}" type="datetimeFigureOut">
              <a:rPr lang="fr-FR" smtClean="0"/>
              <a:t>25/02/2012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/>
          <a:lstStyle/>
          <a:p>
            <a:fld id="{A9E8BFD2-0C2D-454B-BEF4-91A7FE4B47F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-10351" y="6535977"/>
            <a:ext cx="6636247" cy="332656"/>
          </a:xfrm>
          <a:prstGeom prst="rect">
            <a:avLst/>
          </a:prstGeom>
          <a:solidFill>
            <a:srgbClr val="0F6A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 userDrawn="1"/>
        </p:nvSpPr>
        <p:spPr>
          <a:xfrm>
            <a:off x="6625896" y="6535977"/>
            <a:ext cx="2528737" cy="33265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 userDrawn="1"/>
        </p:nvSpPr>
        <p:spPr>
          <a:xfrm>
            <a:off x="3718537" y="6547981"/>
            <a:ext cx="28536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chemeClr val="tx1"/>
                </a:solidFill>
                <a:latin typeface="+mj-lt"/>
              </a:rPr>
              <a:t>Spécialité ISN en Terminale</a:t>
            </a:r>
            <a:r>
              <a:rPr lang="fr-FR" sz="1400" b="1" baseline="0" dirty="0" smtClean="0">
                <a:solidFill>
                  <a:schemeClr val="tx1"/>
                </a:solidFill>
                <a:latin typeface="+mj-lt"/>
              </a:rPr>
              <a:t> S</a:t>
            </a:r>
            <a:endParaRPr lang="fr-FR" sz="1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" name="ZoneTexte 14"/>
          <p:cNvSpPr txBox="1"/>
          <p:nvPr userDrawn="1"/>
        </p:nvSpPr>
        <p:spPr>
          <a:xfrm>
            <a:off x="6733675" y="6547981"/>
            <a:ext cx="23134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chemeClr val="bg1"/>
                </a:solidFill>
                <a:latin typeface="+mj-lt"/>
              </a:rPr>
              <a:t>Séminaire</a:t>
            </a:r>
            <a:r>
              <a:rPr lang="fr-FR" sz="1400" b="1" baseline="0" dirty="0" smtClean="0">
                <a:solidFill>
                  <a:schemeClr val="bg1"/>
                </a:solidFill>
                <a:latin typeface="+mj-lt"/>
              </a:rPr>
              <a:t> de Walbourg</a:t>
            </a:r>
            <a:endParaRPr lang="fr-FR" sz="14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055" name="Picture 7" descr="C:\Users\Public\Documents\ISN\masque_ht_diapo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351" y="-9051"/>
            <a:ext cx="9164984" cy="1245912"/>
          </a:xfrm>
          <a:prstGeom prst="rect">
            <a:avLst/>
          </a:prstGeom>
          <a:noFill/>
          <a:effectLst>
            <a:reflection blurRad="6350" stA="50000" endA="300" endPos="5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 txBox="1">
            <a:spLocks/>
          </p:cNvSpPr>
          <p:nvPr/>
        </p:nvSpPr>
        <p:spPr>
          <a:xfrm>
            <a:off x="0" y="2276872"/>
            <a:ext cx="9144000" cy="2500896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38880" rIns="0" bIns="0" anchor="ctr" anchorCtr="0" compatLnSpc="1">
            <a:spAutoFit/>
          </a:bodyPr>
          <a:lstStyle>
            <a:defPPr lvl="0">
              <a:buNone/>
              <a:defRPr/>
            </a:defPPr>
            <a:lvl1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fr-FR" sz="4400" b="0" i="0" u="none" strike="noStrike" kern="1200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Microsoft YaHei" pitchFamily="2"/>
                <a:cs typeface="Mangal" pitchFamily="2"/>
              </a:defRPr>
            </a:lvl1pPr>
            <a:lvl2pPr lvl="1">
              <a:buSzPct val="45000"/>
              <a:buFont typeface="StarSymbol"/>
              <a:buChar char="●"/>
              <a:defRPr/>
            </a:lvl2pPr>
            <a:lvl3pPr lvl="2">
              <a:buSzPct val="45000"/>
              <a:buFont typeface="StarSymbol"/>
              <a:buChar char="●"/>
              <a:defRPr/>
            </a:lvl3pPr>
            <a:lvl4pPr lvl="3">
              <a:buSzPct val="45000"/>
              <a:buFont typeface="StarSymbol"/>
              <a:buChar char="●"/>
              <a:defRPr/>
            </a:lvl4pPr>
            <a:lvl5pPr lvl="4">
              <a:buSzPct val="45000"/>
              <a:buFont typeface="StarSymbol"/>
              <a:buChar char="●"/>
              <a:defRPr/>
            </a:lvl5pPr>
            <a:lvl6pPr lvl="5">
              <a:buSzPct val="45000"/>
              <a:buFont typeface="StarSymbol"/>
              <a:buChar char="●"/>
              <a:defRPr/>
            </a:lvl6pPr>
            <a:lvl7pPr lvl="6">
              <a:buSzPct val="45000"/>
              <a:buFont typeface="StarSymbol"/>
              <a:buChar char="●"/>
              <a:defRPr/>
            </a:lvl7pPr>
            <a:lvl8pPr lvl="7">
              <a:buSzPct val="45000"/>
              <a:buFont typeface="StarSymbol"/>
              <a:buChar char="●"/>
              <a:defRPr/>
            </a:lvl8pPr>
            <a:lvl9pPr lvl="8">
              <a:buSzPct val="45000"/>
              <a:buFont typeface="StarSymbol"/>
              <a:buChar char="●"/>
              <a:defRPr/>
            </a:lvl9pPr>
          </a:lstStyle>
          <a:p>
            <a:pPr lvl="0">
              <a:lnSpc>
                <a:spcPct val="93000"/>
              </a:lnSpc>
            </a:pPr>
            <a:r>
              <a:rPr kumimoji="0" lang="fr-CH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/>
                <a:ea typeface="Microsoft YaHei" pitchFamily="2"/>
                <a:cs typeface="Mangal" pitchFamily="2"/>
              </a:rPr>
              <a:t>Enseignement</a:t>
            </a:r>
            <a:r>
              <a:rPr kumimoji="0" lang="fr-CH" sz="40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/>
                <a:ea typeface="Microsoft YaHei" pitchFamily="2"/>
                <a:cs typeface="Mangal" pitchFamily="2"/>
              </a:rPr>
              <a:t> de spécialité —</a:t>
            </a:r>
            <a:r>
              <a:rPr lang="fr-CH" sz="4000" dirty="0" smtClean="0"/>
              <a:t>Terminale S </a:t>
            </a:r>
            <a:endParaRPr lang="fr-CH" sz="4000" baseline="0" dirty="0"/>
          </a:p>
          <a:p>
            <a:pPr marL="0" marR="0" lvl="0" indent="0" algn="ctr" defTabSz="914400" rtl="0" eaLnBrk="1" fontAlgn="auto" latinLnBrk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fr-CH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/>
                <a:ea typeface="Microsoft YaHei" pitchFamily="2"/>
                <a:cs typeface="Mangal" pitchFamily="2"/>
              </a:rPr>
              <a:t/>
            </a:r>
            <a:br>
              <a:rPr kumimoji="0" lang="fr-CH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/>
                <a:ea typeface="Microsoft YaHei" pitchFamily="2"/>
                <a:cs typeface="Mangal" pitchFamily="2"/>
              </a:rPr>
            </a:br>
            <a:r>
              <a:rPr kumimoji="0" lang="fr-CH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261D6"/>
                </a:solidFill>
                <a:effectLst/>
                <a:uLnTx/>
                <a:uFillTx/>
                <a:latin typeface="Calibri" pitchFamily="34"/>
                <a:ea typeface="Microsoft YaHei" pitchFamily="2"/>
                <a:cs typeface="Mangal" pitchFamily="2"/>
              </a:rPr>
              <a:t>I</a:t>
            </a:r>
            <a:r>
              <a:rPr kumimoji="0" lang="fr-CH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/>
                <a:ea typeface="Microsoft YaHei" pitchFamily="2"/>
                <a:cs typeface="Mangal" pitchFamily="2"/>
              </a:rPr>
              <a:t>nformatique</a:t>
            </a:r>
            <a:br>
              <a:rPr kumimoji="0" lang="fr-CH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/>
                <a:ea typeface="Microsoft YaHei" pitchFamily="2"/>
                <a:cs typeface="Mangal" pitchFamily="2"/>
              </a:rPr>
            </a:br>
            <a:r>
              <a:rPr kumimoji="0" lang="fr-CH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/>
                <a:ea typeface="Microsoft YaHei" pitchFamily="2"/>
                <a:cs typeface="Mangal" pitchFamily="2"/>
              </a:rPr>
              <a:t>et </a:t>
            </a:r>
            <a:r>
              <a:rPr kumimoji="0" lang="fr-CH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261D6"/>
                </a:solidFill>
                <a:effectLst/>
                <a:uLnTx/>
                <a:uFillTx/>
                <a:latin typeface="Calibri" pitchFamily="34"/>
                <a:ea typeface="Microsoft YaHei" pitchFamily="2"/>
                <a:cs typeface="Mangal" pitchFamily="2"/>
              </a:rPr>
              <a:t>S</a:t>
            </a:r>
            <a:r>
              <a:rPr kumimoji="0" lang="fr-CH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/>
                <a:ea typeface="Microsoft YaHei" pitchFamily="2"/>
                <a:cs typeface="Mangal" pitchFamily="2"/>
              </a:rPr>
              <a:t>cience  du  </a:t>
            </a:r>
            <a:r>
              <a:rPr kumimoji="0" lang="fr-CH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261D6"/>
                </a:solidFill>
                <a:effectLst/>
                <a:uLnTx/>
                <a:uFillTx/>
                <a:latin typeface="Calibri" pitchFamily="34"/>
                <a:ea typeface="Microsoft YaHei" pitchFamily="2"/>
                <a:cs typeface="Mangal" pitchFamily="2"/>
              </a:rPr>
              <a:t>N</a:t>
            </a:r>
            <a:r>
              <a:rPr kumimoji="0" lang="fr-CH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/>
                <a:ea typeface="Microsoft YaHei" pitchFamily="2"/>
                <a:cs typeface="Mangal" pitchFamily="2"/>
              </a:rPr>
              <a:t>umérique (</a:t>
            </a:r>
            <a:r>
              <a:rPr kumimoji="0" lang="fr-CH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261D6"/>
                </a:solidFill>
                <a:effectLst/>
                <a:uLnTx/>
                <a:uFillTx/>
                <a:latin typeface="Calibri" pitchFamily="34"/>
                <a:ea typeface="Microsoft YaHei" pitchFamily="2"/>
                <a:cs typeface="Mangal" pitchFamily="2"/>
              </a:rPr>
              <a:t>ISN</a:t>
            </a:r>
            <a:r>
              <a:rPr kumimoji="0" lang="fr-CH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/>
                <a:ea typeface="Microsoft YaHei" pitchFamily="2"/>
                <a:cs typeface="Mangal" pitchFamily="2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3137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 txBox="1">
            <a:spLocks/>
          </p:cNvSpPr>
          <p:nvPr/>
        </p:nvSpPr>
        <p:spPr>
          <a:xfrm>
            <a:off x="464845" y="1700213"/>
            <a:ext cx="7128792" cy="61172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38880" rIns="0" bIns="0" anchor="t" anchorCtr="0" compatLnSpc="1">
            <a:spAutoFit/>
          </a:bodyPr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fr-FR" sz="44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Microsoft YaHei" pitchFamily="2"/>
                <a:cs typeface="Mangal" pitchFamily="2"/>
              </a:defRPr>
            </a:lvl1pPr>
          </a:lstStyle>
          <a:p>
            <a:pPr marL="0" marR="0" lvl="0" indent="0" algn="l" defTabSz="914400" rtl="0" eaLnBrk="1" fontAlgn="auto" latinLnBrk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fr-CH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/>
                <a:ea typeface="Microsoft YaHei" pitchFamily="2"/>
                <a:cs typeface="Mangal" pitchFamily="2"/>
              </a:rPr>
              <a:t>Thèmes</a:t>
            </a:r>
            <a:r>
              <a:rPr kumimoji="0" lang="fr-CH" sz="40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/>
                <a:ea typeface="Microsoft YaHei" pitchFamily="2"/>
                <a:cs typeface="Mangal" pitchFamily="2"/>
              </a:rPr>
              <a:t> abordés</a:t>
            </a:r>
            <a:endParaRPr kumimoji="0" lang="fr-CH" sz="4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/>
              <a:ea typeface="Microsoft YaHei" pitchFamily="2"/>
              <a:cs typeface="Mangal" pitchFamily="2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644008" y="1856442"/>
            <a:ext cx="3708000" cy="4236854"/>
          </a:xfrm>
          <a:prstGeom prst="rect">
            <a:avLst/>
          </a:prstGeom>
          <a:blipFill dpi="0" rotWithShape="1">
            <a:blip r:embed="rId2">
              <a:alphaModFix amt="37000"/>
            </a:blip>
            <a:srcRect/>
            <a:stretch>
              <a:fillRect t="-1" b="-10459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4788024" y="2581920"/>
            <a:ext cx="3887664" cy="2719288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38880" rIns="0" bIns="0" rtlCol="0" anchor="t" anchorCtr="0" compatLnSpc="1">
            <a:noAutofit/>
          </a:bodyPr>
          <a:lstStyle/>
          <a:p>
            <a:pPr marL="342900" marR="0" indent="-342900" defTabSz="914400" rtl="0" eaLnBrk="1" fontAlgn="auto" latinLnBrk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/>
                <a:ea typeface="Microsoft YaHei" pitchFamily="2"/>
                <a:cs typeface="Mangal" pitchFamily="2"/>
              </a:rPr>
              <a:t>Base 2, 10, 16</a:t>
            </a:r>
          </a:p>
          <a:p>
            <a:pPr marL="342900" marR="0" indent="-342900" defTabSz="914400" rtl="0" eaLnBrk="1" fontAlgn="auto" latinLnBrk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/>
                <a:ea typeface="Microsoft YaHei" pitchFamily="2"/>
                <a:cs typeface="Mangal" pitchFamily="2"/>
              </a:rPr>
              <a:t>Nombres</a:t>
            </a:r>
          </a:p>
          <a:p>
            <a:pPr marL="342900" marR="0" indent="-342900" defTabSz="914400" rtl="0" eaLnBrk="1" fontAlgn="auto" latinLnBrk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400" dirty="0" smtClean="0">
                <a:solidFill>
                  <a:srgbClr val="000000"/>
                </a:solidFill>
                <a:latin typeface="Calibri" pitchFamily="34"/>
                <a:ea typeface="Microsoft YaHei" pitchFamily="2"/>
                <a:cs typeface="Mangal" pitchFamily="2"/>
              </a:rPr>
              <a:t>Caractères</a:t>
            </a:r>
          </a:p>
          <a:p>
            <a:pPr marL="342900" marR="0" indent="-342900" defTabSz="914400" rtl="0" eaLnBrk="1" fontAlgn="auto" latinLnBrk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/>
                <a:ea typeface="Microsoft YaHei" pitchFamily="2"/>
                <a:cs typeface="Mangal" pitchFamily="2"/>
              </a:rPr>
              <a:t>Couleurs</a:t>
            </a:r>
          </a:p>
          <a:p>
            <a:pPr marL="342900" marR="0" indent="-342900" defTabSz="914400" rtl="0" eaLnBrk="1" fontAlgn="auto" latinLnBrk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400" noProof="0" dirty="0" smtClean="0">
                <a:solidFill>
                  <a:srgbClr val="000000"/>
                </a:solidFill>
                <a:latin typeface="Calibri" pitchFamily="34"/>
                <a:ea typeface="Microsoft YaHei" pitchFamily="2"/>
                <a:cs typeface="Mangal" pitchFamily="2"/>
              </a:rPr>
              <a:t>Images</a:t>
            </a:r>
          </a:p>
          <a:p>
            <a:pPr marL="342900" marR="0" indent="-342900" defTabSz="914400" rtl="0" eaLnBrk="1" fontAlgn="auto" latinLnBrk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0" lang="fr-FR" sz="2400" b="0" i="0" u="none" strike="noStrike" kern="120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/>
                <a:ea typeface="Microsoft YaHei" pitchFamily="2"/>
                <a:cs typeface="Mangal" pitchFamily="2"/>
              </a:rPr>
              <a:t>Compression</a:t>
            </a:r>
            <a:r>
              <a:rPr kumimoji="0" lang="fr-FR" sz="2400" b="0" i="0" u="none" strike="noStrike" kern="1200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/>
                <a:ea typeface="Microsoft YaHei" pitchFamily="2"/>
                <a:cs typeface="Mangal" pitchFamily="2"/>
              </a:rPr>
              <a:t> de données</a:t>
            </a:r>
          </a:p>
          <a:p>
            <a:pPr marL="342900" marR="0" indent="-342900" defTabSz="914400" rtl="0" eaLnBrk="1" fontAlgn="auto" latinLnBrk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400" baseline="0" noProof="0" dirty="0" smtClean="0">
                <a:solidFill>
                  <a:srgbClr val="000000"/>
                </a:solidFill>
                <a:latin typeface="Calibri" pitchFamily="34"/>
                <a:ea typeface="Microsoft YaHei" pitchFamily="2"/>
                <a:cs typeface="Mangal" pitchFamily="2"/>
              </a:rPr>
              <a:t>Codes correcteurs</a:t>
            </a:r>
            <a:r>
              <a:rPr lang="fr-FR" sz="2400" noProof="0" dirty="0" smtClean="0">
                <a:solidFill>
                  <a:srgbClr val="000000"/>
                </a:solidFill>
                <a:latin typeface="Calibri" pitchFamily="34"/>
                <a:ea typeface="Microsoft YaHei" pitchFamily="2"/>
                <a:cs typeface="Mangal" pitchFamily="2"/>
              </a:rPr>
              <a:t> </a:t>
            </a:r>
          </a:p>
          <a:p>
            <a:pPr marR="0" defTabSz="914400" rtl="0" eaLnBrk="1" fontAlgn="auto" latinLnBrk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/>
              <a:ea typeface="Microsoft YaHei" pitchFamily="2"/>
              <a:cs typeface="Mangal" pitchFamily="2"/>
            </a:endParaRPr>
          </a:p>
        </p:txBody>
      </p:sp>
      <p:grpSp>
        <p:nvGrpSpPr>
          <p:cNvPr id="16" name="Groupe 15"/>
          <p:cNvGrpSpPr/>
          <p:nvPr/>
        </p:nvGrpSpPr>
        <p:grpSpPr>
          <a:xfrm>
            <a:off x="467544" y="2629747"/>
            <a:ext cx="1303309" cy="1303309"/>
            <a:chOff x="2336677" y="-64454"/>
            <a:chExt cx="1303309" cy="1303309"/>
          </a:xfrm>
        </p:grpSpPr>
        <p:sp>
          <p:nvSpPr>
            <p:cNvPr id="17" name="Ellipse 16"/>
            <p:cNvSpPr/>
            <p:nvPr/>
          </p:nvSpPr>
          <p:spPr>
            <a:xfrm>
              <a:off x="2336677" y="-64454"/>
              <a:ext cx="1303309" cy="1303309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Ellipse 4"/>
            <p:cNvSpPr/>
            <p:nvPr/>
          </p:nvSpPr>
          <p:spPr>
            <a:xfrm>
              <a:off x="2527542" y="126411"/>
              <a:ext cx="921579" cy="9215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200" kern="1200" dirty="0" smtClean="0"/>
                <a:t>Codage de l’information</a:t>
              </a:r>
              <a:endParaRPr lang="fr-FR" sz="12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129358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464845" y="1700213"/>
            <a:ext cx="7128792" cy="61172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38880" rIns="0" bIns="0" anchor="t" anchorCtr="0" compatLnSpc="1">
            <a:spAutoFit/>
          </a:bodyPr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fr-FR" sz="44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Microsoft YaHei" pitchFamily="2"/>
                <a:cs typeface="Mangal" pitchFamily="2"/>
              </a:defRPr>
            </a:lvl1pPr>
          </a:lstStyle>
          <a:p>
            <a:pPr marL="0" marR="0" lvl="0" indent="0" algn="l" defTabSz="914400" rtl="0" eaLnBrk="1" fontAlgn="auto" latinLnBrk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fr-CH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/>
                <a:ea typeface="Microsoft YaHei" pitchFamily="2"/>
                <a:cs typeface="Mangal" pitchFamily="2"/>
              </a:rPr>
              <a:t>Thèmes</a:t>
            </a:r>
            <a:r>
              <a:rPr kumimoji="0" lang="fr-CH" sz="40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/>
                <a:ea typeface="Microsoft YaHei" pitchFamily="2"/>
                <a:cs typeface="Mangal" pitchFamily="2"/>
              </a:rPr>
              <a:t> abordés</a:t>
            </a:r>
            <a:endParaRPr kumimoji="0" lang="fr-CH" sz="4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/>
              <a:ea typeface="Microsoft YaHei" pitchFamily="2"/>
              <a:cs typeface="Mangal" pitchFamily="2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716016" y="1772816"/>
            <a:ext cx="4424400" cy="4424400"/>
          </a:xfrm>
          <a:prstGeom prst="rect">
            <a:avLst/>
          </a:prstGeom>
          <a:blipFill dpi="0" rotWithShape="1">
            <a:blip r:embed="rId2">
              <a:alphaModFix amt="44000"/>
            </a:blip>
            <a:srcRect/>
            <a:stretch>
              <a:fillRect t="-1" b="-10459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4788024" y="2580577"/>
            <a:ext cx="3887664" cy="2719288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38880" rIns="0" bIns="0" rtlCol="0" anchor="t" anchorCtr="0" compatLnSpc="1">
            <a:noAutofit/>
          </a:bodyPr>
          <a:lstStyle/>
          <a:p>
            <a:pPr marL="342900" marR="0" indent="-342900" defTabSz="914400" rtl="0" eaLnBrk="1" fontAlgn="auto" latinLnBrk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/>
                <a:ea typeface="Microsoft YaHei" pitchFamily="2"/>
                <a:cs typeface="Mangal" pitchFamily="2"/>
              </a:rPr>
              <a:t>Carte-mère</a:t>
            </a:r>
          </a:p>
          <a:p>
            <a:pPr marL="342900" marR="0" indent="-342900" defTabSz="914400" rtl="0" eaLnBrk="1" fontAlgn="auto" latinLnBrk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400" dirty="0" smtClean="0">
                <a:solidFill>
                  <a:srgbClr val="000000"/>
                </a:solidFill>
                <a:latin typeface="Calibri" pitchFamily="34"/>
                <a:ea typeface="Microsoft YaHei" pitchFamily="2"/>
                <a:cs typeface="Mangal" pitchFamily="2"/>
              </a:rPr>
              <a:t>Disque dur</a:t>
            </a:r>
          </a:p>
          <a:p>
            <a:pPr marL="342900" marR="0" indent="-342900" defTabSz="914400" rtl="0" eaLnBrk="1" fontAlgn="auto" latinLnBrk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/>
                <a:ea typeface="Microsoft YaHei" pitchFamily="2"/>
                <a:cs typeface="Mangal" pitchFamily="2"/>
              </a:rPr>
              <a:t>Mémoires</a:t>
            </a:r>
          </a:p>
          <a:p>
            <a:pPr marL="342900" marR="0" indent="-342900" defTabSz="914400" rtl="0" eaLnBrk="1" fontAlgn="auto" latinLnBrk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400" dirty="0" smtClean="0">
                <a:solidFill>
                  <a:srgbClr val="000000"/>
                </a:solidFill>
                <a:latin typeface="Calibri" pitchFamily="34"/>
                <a:ea typeface="Microsoft YaHei" pitchFamily="2"/>
                <a:cs typeface="Mangal" pitchFamily="2"/>
              </a:rPr>
              <a:t>Internet</a:t>
            </a:r>
          </a:p>
          <a:p>
            <a:pPr marL="342900" marR="0" indent="-342900" defTabSz="914400" rtl="0" eaLnBrk="1" fontAlgn="auto" latinLnBrk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/>
                <a:ea typeface="Microsoft YaHei" pitchFamily="2"/>
                <a:cs typeface="Mangal" pitchFamily="2"/>
              </a:rPr>
              <a:t>Google</a:t>
            </a:r>
          </a:p>
          <a:p>
            <a:pPr marL="342900" marR="0" indent="-342900" defTabSz="914400" rtl="0" eaLnBrk="1" fontAlgn="auto" latinLnBrk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400" dirty="0" smtClean="0">
                <a:solidFill>
                  <a:srgbClr val="000000"/>
                </a:solidFill>
                <a:latin typeface="Calibri" pitchFamily="34"/>
                <a:ea typeface="Microsoft YaHei" pitchFamily="2"/>
                <a:cs typeface="Mangal" pitchFamily="2"/>
              </a:rPr>
              <a:t>…</a:t>
            </a: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/>
              <a:ea typeface="Microsoft YaHei" pitchFamily="2"/>
              <a:cs typeface="Mangal" pitchFamily="2"/>
            </a:endParaRPr>
          </a:p>
          <a:p>
            <a:pPr marR="0" defTabSz="914400" rtl="0" eaLnBrk="1" fontAlgn="auto" latinLnBrk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/>
              <a:ea typeface="Microsoft YaHei" pitchFamily="2"/>
              <a:cs typeface="Mangal" pitchFamily="2"/>
            </a:endParaRPr>
          </a:p>
        </p:txBody>
      </p:sp>
      <p:grpSp>
        <p:nvGrpSpPr>
          <p:cNvPr id="10" name="Groupe 9"/>
          <p:cNvGrpSpPr/>
          <p:nvPr/>
        </p:nvGrpSpPr>
        <p:grpSpPr>
          <a:xfrm>
            <a:off x="467544" y="2609350"/>
            <a:ext cx="1303309" cy="1303309"/>
            <a:chOff x="4216980" y="1301665"/>
            <a:chExt cx="1303309" cy="1303309"/>
          </a:xfrm>
        </p:grpSpPr>
        <p:sp>
          <p:nvSpPr>
            <p:cNvPr id="12" name="Ellipse 11"/>
            <p:cNvSpPr/>
            <p:nvPr/>
          </p:nvSpPr>
          <p:spPr>
            <a:xfrm>
              <a:off x="4216980" y="1301665"/>
              <a:ext cx="1303309" cy="1303309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3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Ellipse 4"/>
            <p:cNvSpPr/>
            <p:nvPr/>
          </p:nvSpPr>
          <p:spPr>
            <a:xfrm>
              <a:off x="4407845" y="1492530"/>
              <a:ext cx="921579" cy="9215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200" kern="1200" dirty="0" smtClean="0"/>
                <a:t>Hardware</a:t>
              </a:r>
              <a:endParaRPr lang="fr-FR" sz="12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526517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83768" y="1772816"/>
            <a:ext cx="5760640" cy="4775932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2" t="-1981" r="-3183" b="-3141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noFill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11760" y="1842713"/>
            <a:ext cx="1728192" cy="7926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464845" y="1700213"/>
            <a:ext cx="7128792" cy="61172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38880" rIns="0" bIns="0" anchor="t" anchorCtr="0" compatLnSpc="1">
            <a:spAutoFit/>
          </a:bodyPr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fr-FR" sz="44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Microsoft YaHei" pitchFamily="2"/>
                <a:cs typeface="Mangal" pitchFamily="2"/>
              </a:defRPr>
            </a:lvl1pPr>
          </a:lstStyle>
          <a:p>
            <a:pPr marL="0" marR="0" lvl="0" indent="0" algn="l" defTabSz="914400" rtl="0" eaLnBrk="1" fontAlgn="auto" latinLnBrk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fr-CH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/>
                <a:ea typeface="Microsoft YaHei" pitchFamily="2"/>
                <a:cs typeface="Mangal" pitchFamily="2"/>
              </a:rPr>
              <a:t>Thèmes</a:t>
            </a:r>
            <a:r>
              <a:rPr kumimoji="0" lang="fr-CH" sz="40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/>
                <a:ea typeface="Microsoft YaHei" pitchFamily="2"/>
                <a:cs typeface="Mangal" pitchFamily="2"/>
              </a:rPr>
              <a:t> abordés</a:t>
            </a:r>
            <a:endParaRPr kumimoji="0" lang="fr-CH" sz="4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/>
              <a:ea typeface="Microsoft YaHei" pitchFamily="2"/>
              <a:cs typeface="Mangal" pitchFamily="2"/>
            </a:endParaRPr>
          </a:p>
        </p:txBody>
      </p:sp>
      <p:grpSp>
        <p:nvGrpSpPr>
          <p:cNvPr id="6" name="Groupe 5"/>
          <p:cNvGrpSpPr/>
          <p:nvPr/>
        </p:nvGrpSpPr>
        <p:grpSpPr>
          <a:xfrm>
            <a:off x="464845" y="2636912"/>
            <a:ext cx="1303309" cy="1303309"/>
            <a:chOff x="3403819" y="3674773"/>
            <a:chExt cx="1303309" cy="1303309"/>
          </a:xfrm>
        </p:grpSpPr>
        <p:sp>
          <p:nvSpPr>
            <p:cNvPr id="7" name="Ellipse 6"/>
            <p:cNvSpPr/>
            <p:nvPr/>
          </p:nvSpPr>
          <p:spPr>
            <a:xfrm>
              <a:off x="3403819" y="3674773"/>
              <a:ext cx="1303309" cy="1303309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3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Ellipse 4"/>
            <p:cNvSpPr/>
            <p:nvPr/>
          </p:nvSpPr>
          <p:spPr>
            <a:xfrm>
              <a:off x="3594684" y="3865638"/>
              <a:ext cx="921579" cy="9215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400" kern="1200" dirty="0" smtClean="0"/>
                <a:t>algorithme</a:t>
              </a:r>
              <a:endParaRPr lang="fr-FR" sz="14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707884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e 12"/>
          <p:cNvGrpSpPr/>
          <p:nvPr/>
        </p:nvGrpSpPr>
        <p:grpSpPr>
          <a:xfrm>
            <a:off x="2411760" y="1772816"/>
            <a:ext cx="5832648" cy="4775932"/>
            <a:chOff x="2411760" y="1772816"/>
            <a:chExt cx="5832648" cy="4775932"/>
          </a:xfrm>
        </p:grpSpPr>
        <p:sp>
          <p:nvSpPr>
            <p:cNvPr id="11" name="Rectangle 10"/>
            <p:cNvSpPr/>
            <p:nvPr/>
          </p:nvSpPr>
          <p:spPr>
            <a:xfrm>
              <a:off x="2483768" y="1772816"/>
              <a:ext cx="5760640" cy="4775932"/>
            </a:xfrm>
            <a:prstGeom prst="rect">
              <a:avLst/>
            </a:prstGeom>
            <a:blipFill dpi="0" rotWithShape="1">
              <a:blip r:embed="rId2">
                <a:alphaModFix amt="19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2" t="-1981" r="-3183" b="-3141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noFill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411760" y="1842713"/>
              <a:ext cx="1728192" cy="79268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" name="Titre 1"/>
          <p:cNvSpPr txBox="1">
            <a:spLocks/>
          </p:cNvSpPr>
          <p:nvPr/>
        </p:nvSpPr>
        <p:spPr>
          <a:xfrm>
            <a:off x="464845" y="1700213"/>
            <a:ext cx="7128792" cy="61172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38880" rIns="0" bIns="0" anchor="t" anchorCtr="0" compatLnSpc="1">
            <a:spAutoFit/>
          </a:bodyPr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fr-FR" sz="44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Microsoft YaHei" pitchFamily="2"/>
                <a:cs typeface="Mangal" pitchFamily="2"/>
              </a:defRPr>
            </a:lvl1pPr>
          </a:lstStyle>
          <a:p>
            <a:pPr marL="0" marR="0" lvl="0" indent="0" algn="l" defTabSz="914400" rtl="0" eaLnBrk="1" fontAlgn="auto" latinLnBrk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fr-CH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/>
                <a:ea typeface="Microsoft YaHei" pitchFamily="2"/>
                <a:cs typeface="Mangal" pitchFamily="2"/>
              </a:rPr>
              <a:t>Thèmes</a:t>
            </a:r>
            <a:r>
              <a:rPr kumimoji="0" lang="fr-CH" sz="40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/>
                <a:ea typeface="Microsoft YaHei" pitchFamily="2"/>
                <a:cs typeface="Mangal" pitchFamily="2"/>
              </a:rPr>
              <a:t> abordés</a:t>
            </a:r>
            <a:endParaRPr kumimoji="0" lang="fr-CH" sz="4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/>
              <a:ea typeface="Microsoft YaHei" pitchFamily="2"/>
              <a:cs typeface="Mangal" pitchFamily="2"/>
            </a:endParaRPr>
          </a:p>
        </p:txBody>
      </p:sp>
      <p:grpSp>
        <p:nvGrpSpPr>
          <p:cNvPr id="3" name="Groupe 2"/>
          <p:cNvGrpSpPr/>
          <p:nvPr/>
        </p:nvGrpSpPr>
        <p:grpSpPr>
          <a:xfrm>
            <a:off x="464845" y="2636912"/>
            <a:ext cx="1303309" cy="1303309"/>
            <a:chOff x="3403819" y="3674773"/>
            <a:chExt cx="1303309" cy="1303309"/>
          </a:xfrm>
        </p:grpSpPr>
        <p:sp>
          <p:nvSpPr>
            <p:cNvPr id="4" name="Ellipse 3"/>
            <p:cNvSpPr/>
            <p:nvPr/>
          </p:nvSpPr>
          <p:spPr>
            <a:xfrm>
              <a:off x="3403819" y="3674773"/>
              <a:ext cx="1303309" cy="1303309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3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Ellipse 4"/>
            <p:cNvSpPr/>
            <p:nvPr/>
          </p:nvSpPr>
          <p:spPr>
            <a:xfrm>
              <a:off x="3594684" y="3865638"/>
              <a:ext cx="921579" cy="9215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400" kern="1200" dirty="0" smtClean="0"/>
                <a:t>algorithme</a:t>
              </a:r>
              <a:endParaRPr lang="fr-FR" sz="1400" kern="1200" dirty="0"/>
            </a:p>
          </p:txBody>
        </p:sp>
      </p:grpSp>
      <p:sp>
        <p:nvSpPr>
          <p:cNvPr id="6" name="ZoneTexte 5"/>
          <p:cNvSpPr txBox="1"/>
          <p:nvPr/>
        </p:nvSpPr>
        <p:spPr>
          <a:xfrm>
            <a:off x="4283968" y="2312876"/>
            <a:ext cx="4464496" cy="111244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38880" rIns="0" bIns="0" rtlCol="0" anchor="t" anchorCtr="0" compatLnSpc="1">
            <a:noAutofit/>
          </a:bodyPr>
          <a:lstStyle/>
          <a:p>
            <a:pPr marR="0" defTabSz="914400" rtl="0" eaLnBrk="1" fontAlgn="auto" latinLnBrk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/>
                <a:ea typeface="Microsoft YaHei" pitchFamily="2"/>
                <a:cs typeface="Mangal" pitchFamily="2"/>
              </a:rPr>
              <a:t>« Un algorithme est un ensemble de règles qui nous</a:t>
            </a:r>
            <a:r>
              <a:rPr kumimoji="0" lang="fr-FR" sz="2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/>
                <a:ea typeface="Microsoft YaHei" pitchFamily="2"/>
                <a:cs typeface="Mangal" pitchFamily="2"/>
              </a:rPr>
              <a:t> dit, d’instant en instant, comment se comporter. »</a:t>
            </a: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/>
              <a:ea typeface="Microsoft YaHei" pitchFamily="2"/>
              <a:cs typeface="Mangal" pitchFamily="2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593637" y="3825044"/>
            <a:ext cx="938803" cy="39604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38880" rIns="0" bIns="0" rtlCol="0" anchor="t" anchorCtr="0" compatLnSpc="1">
            <a:noAutofit/>
          </a:bodyPr>
          <a:lstStyle/>
          <a:p>
            <a:pPr marR="0" defTabSz="914400" rtl="0" eaLnBrk="1" fontAlgn="auto" latinLnBrk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0" lang="fr-F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/>
                <a:ea typeface="Microsoft YaHei" pitchFamily="2"/>
                <a:cs typeface="Mangal" pitchFamily="2"/>
              </a:rPr>
              <a:t>Minsky</a:t>
            </a: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56137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2"/>
          <p:cNvGrpSpPr/>
          <p:nvPr/>
        </p:nvGrpSpPr>
        <p:grpSpPr>
          <a:xfrm>
            <a:off x="464845" y="2636912"/>
            <a:ext cx="1303309" cy="1303309"/>
            <a:chOff x="3403819" y="3674773"/>
            <a:chExt cx="1303309" cy="1303309"/>
          </a:xfrm>
        </p:grpSpPr>
        <p:sp>
          <p:nvSpPr>
            <p:cNvPr id="4" name="Ellipse 3"/>
            <p:cNvSpPr/>
            <p:nvPr/>
          </p:nvSpPr>
          <p:spPr>
            <a:xfrm>
              <a:off x="3403819" y="3674773"/>
              <a:ext cx="1303309" cy="1303309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3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Ellipse 4"/>
            <p:cNvSpPr/>
            <p:nvPr/>
          </p:nvSpPr>
          <p:spPr>
            <a:xfrm>
              <a:off x="3594684" y="3865638"/>
              <a:ext cx="921579" cy="9215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400" kern="1200" dirty="0" smtClean="0"/>
                <a:t>algorithme</a:t>
              </a:r>
              <a:endParaRPr lang="fr-FR" sz="1400" kern="1200" dirty="0"/>
            </a:p>
          </p:txBody>
        </p:sp>
      </p:grpSp>
      <p:grpSp>
        <p:nvGrpSpPr>
          <p:cNvPr id="9" name="Groupe 8"/>
          <p:cNvGrpSpPr/>
          <p:nvPr/>
        </p:nvGrpSpPr>
        <p:grpSpPr>
          <a:xfrm>
            <a:off x="2411760" y="1772816"/>
            <a:ext cx="5832648" cy="4775932"/>
            <a:chOff x="2411760" y="1772816"/>
            <a:chExt cx="5832648" cy="4775932"/>
          </a:xfrm>
        </p:grpSpPr>
        <p:sp>
          <p:nvSpPr>
            <p:cNvPr id="10" name="Rectangle 9"/>
            <p:cNvSpPr/>
            <p:nvPr/>
          </p:nvSpPr>
          <p:spPr>
            <a:xfrm>
              <a:off x="2483768" y="1772816"/>
              <a:ext cx="5760640" cy="4775932"/>
            </a:xfrm>
            <a:prstGeom prst="rect">
              <a:avLst/>
            </a:prstGeom>
            <a:blipFill dpi="0" rotWithShape="1">
              <a:blip r:embed="rId2">
                <a:alphaModFix amt="19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2" t="-1981" r="-3183" b="-3141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noFill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411760" y="1842713"/>
              <a:ext cx="1728192" cy="79268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" name="Titre 1"/>
          <p:cNvSpPr txBox="1">
            <a:spLocks/>
          </p:cNvSpPr>
          <p:nvPr/>
        </p:nvSpPr>
        <p:spPr>
          <a:xfrm>
            <a:off x="464845" y="1700213"/>
            <a:ext cx="7128792" cy="61172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38880" rIns="0" bIns="0" anchor="t" anchorCtr="0" compatLnSpc="1">
            <a:spAutoFit/>
          </a:bodyPr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fr-FR" sz="44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Microsoft YaHei" pitchFamily="2"/>
                <a:cs typeface="Mangal" pitchFamily="2"/>
              </a:defRPr>
            </a:lvl1pPr>
          </a:lstStyle>
          <a:p>
            <a:pPr marL="0" marR="0" lvl="0" indent="0" algn="l" defTabSz="914400" rtl="0" eaLnBrk="1" fontAlgn="auto" latinLnBrk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fr-CH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/>
                <a:ea typeface="Microsoft YaHei" pitchFamily="2"/>
                <a:cs typeface="Mangal" pitchFamily="2"/>
              </a:rPr>
              <a:t>Thèmes</a:t>
            </a:r>
            <a:r>
              <a:rPr kumimoji="0" lang="fr-CH" sz="40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/>
                <a:ea typeface="Microsoft YaHei" pitchFamily="2"/>
                <a:cs typeface="Mangal" pitchFamily="2"/>
              </a:rPr>
              <a:t> abordés</a:t>
            </a:r>
            <a:endParaRPr kumimoji="0" lang="fr-CH" sz="4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/>
              <a:ea typeface="Microsoft YaHei" pitchFamily="2"/>
              <a:cs typeface="Mangal" pitchFamily="2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237838" y="2622660"/>
            <a:ext cx="4752528" cy="295232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38880" rIns="0" bIns="0" rtlCol="0" anchor="t" anchorCtr="0" compatLnSpc="1">
            <a:noAutofit/>
          </a:bodyPr>
          <a:lstStyle/>
          <a:p>
            <a:pPr marL="342900" marR="0" indent="-342900" defTabSz="914400" rtl="0" eaLnBrk="1" fontAlgn="auto" latinLnBrk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/>
                <a:ea typeface="Microsoft YaHei" pitchFamily="2"/>
                <a:cs typeface="Mangal" pitchFamily="2"/>
              </a:rPr>
              <a:t>Trouver le</a:t>
            </a:r>
            <a:r>
              <a:rPr kumimoji="0" lang="fr-FR" sz="2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/>
                <a:ea typeface="Microsoft YaHei" pitchFamily="2"/>
                <a:cs typeface="Mangal" pitchFamily="2"/>
              </a:rPr>
              <a:t> pgcd de deux nombres</a:t>
            </a:r>
          </a:p>
          <a:p>
            <a:pPr marL="342900" marR="0" indent="-342900" defTabSz="914400" rtl="0" eaLnBrk="1" fontAlgn="auto" latinLnBrk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400" baseline="0" dirty="0" smtClean="0">
                <a:solidFill>
                  <a:srgbClr val="000000"/>
                </a:solidFill>
                <a:latin typeface="Calibri" pitchFamily="34"/>
                <a:ea typeface="Microsoft YaHei" pitchFamily="2"/>
                <a:cs typeface="Mangal" pitchFamily="2"/>
              </a:rPr>
              <a:t>Comment sortir</a:t>
            </a:r>
            <a:r>
              <a:rPr lang="fr-FR" sz="2400" dirty="0" smtClean="0">
                <a:solidFill>
                  <a:srgbClr val="000000"/>
                </a:solidFill>
                <a:latin typeface="Calibri" pitchFamily="34"/>
                <a:ea typeface="Microsoft YaHei" pitchFamily="2"/>
                <a:cs typeface="Mangal" pitchFamily="2"/>
              </a:rPr>
              <a:t> d’un labyrinthe</a:t>
            </a:r>
          </a:p>
          <a:p>
            <a:pPr marL="342900" marR="0" indent="-342900" defTabSz="914400" rtl="0" eaLnBrk="1" fontAlgn="auto" latinLnBrk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/>
                <a:ea typeface="Microsoft YaHei" pitchFamily="2"/>
                <a:cs typeface="Mangal" pitchFamily="2"/>
              </a:rPr>
              <a:t>Comment</a:t>
            </a:r>
            <a:r>
              <a:rPr kumimoji="0" lang="fr-FR" sz="2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/>
                <a:ea typeface="Microsoft YaHei" pitchFamily="2"/>
                <a:cs typeface="Mangal" pitchFamily="2"/>
              </a:rPr>
              <a:t> crypter et décrypter des données</a:t>
            </a:r>
          </a:p>
          <a:p>
            <a:pPr marL="342900" marR="0" indent="-342900" defTabSz="914400" rtl="0" eaLnBrk="1" fontAlgn="auto" latinLnBrk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400" dirty="0" smtClean="0">
                <a:solidFill>
                  <a:srgbClr val="000000"/>
                </a:solidFill>
                <a:latin typeface="Calibri" pitchFamily="34"/>
                <a:ea typeface="Microsoft YaHei" pitchFamily="2"/>
                <a:cs typeface="Mangal" pitchFamily="2"/>
              </a:rPr>
              <a:t>Comment trier des données</a:t>
            </a:r>
          </a:p>
          <a:p>
            <a:pPr marL="342900" marR="0" indent="-342900" defTabSz="914400" rtl="0" eaLnBrk="1" fontAlgn="auto" latinLnBrk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0" lang="fr-F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/>
                <a:ea typeface="Microsoft YaHei" pitchFamily="2"/>
                <a:cs typeface="Mangal" pitchFamily="2"/>
              </a:rPr>
              <a:t>Pseudo-code</a:t>
            </a: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370448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464845" y="1700213"/>
            <a:ext cx="7128792" cy="61172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38880" rIns="0" bIns="0" anchor="t" anchorCtr="0" compatLnSpc="1">
            <a:spAutoFit/>
          </a:bodyPr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fr-FR" sz="44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Microsoft YaHei" pitchFamily="2"/>
                <a:cs typeface="Mangal" pitchFamily="2"/>
              </a:defRPr>
            </a:lvl1pPr>
          </a:lstStyle>
          <a:p>
            <a:pPr marL="0" marR="0" lvl="0" indent="0" algn="l" defTabSz="914400" rtl="0" eaLnBrk="1" fontAlgn="auto" latinLnBrk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fr-CH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/>
                <a:ea typeface="Microsoft YaHei" pitchFamily="2"/>
                <a:cs typeface="Mangal" pitchFamily="2"/>
              </a:rPr>
              <a:t>Thèmes</a:t>
            </a:r>
            <a:r>
              <a:rPr kumimoji="0" lang="fr-CH" sz="40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/>
                <a:ea typeface="Microsoft YaHei" pitchFamily="2"/>
                <a:cs typeface="Mangal" pitchFamily="2"/>
              </a:rPr>
              <a:t> abordés</a:t>
            </a:r>
            <a:endParaRPr kumimoji="0" lang="fr-CH" sz="4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/>
              <a:ea typeface="Microsoft YaHei" pitchFamily="2"/>
              <a:cs typeface="Mangal" pitchFamily="2"/>
            </a:endParaRPr>
          </a:p>
        </p:txBody>
      </p:sp>
      <p:grpSp>
        <p:nvGrpSpPr>
          <p:cNvPr id="3" name="Groupe 2"/>
          <p:cNvGrpSpPr/>
          <p:nvPr/>
        </p:nvGrpSpPr>
        <p:grpSpPr>
          <a:xfrm>
            <a:off x="491294" y="2459537"/>
            <a:ext cx="1532092" cy="1629410"/>
            <a:chOff x="1060194" y="3349044"/>
            <a:chExt cx="1532092" cy="1629410"/>
          </a:xfrm>
        </p:grpSpPr>
        <p:sp>
          <p:nvSpPr>
            <p:cNvPr id="4" name="Ellipse 3"/>
            <p:cNvSpPr/>
            <p:nvPr/>
          </p:nvSpPr>
          <p:spPr>
            <a:xfrm>
              <a:off x="1060194" y="3349044"/>
              <a:ext cx="1532092" cy="1629410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3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Ellipse 4"/>
            <p:cNvSpPr/>
            <p:nvPr/>
          </p:nvSpPr>
          <p:spPr>
            <a:xfrm>
              <a:off x="1284564" y="3587666"/>
              <a:ext cx="1083352" cy="115216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100" kern="1200" dirty="0" smtClean="0"/>
                <a:t>programmation</a:t>
              </a:r>
              <a:endParaRPr lang="fr-FR" sz="1100" kern="1200" dirty="0"/>
            </a:p>
          </p:txBody>
        </p:sp>
      </p:grpSp>
      <p:sp>
        <p:nvSpPr>
          <p:cNvPr id="6" name="ZoneTexte 5"/>
          <p:cNvSpPr txBox="1"/>
          <p:nvPr/>
        </p:nvSpPr>
        <p:spPr>
          <a:xfrm>
            <a:off x="4237838" y="2622660"/>
            <a:ext cx="4752528" cy="295232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38880" rIns="0" bIns="0" rtlCol="0" anchor="t" anchorCtr="0" compatLnSpc="1">
            <a:noAutofit/>
          </a:bodyPr>
          <a:lstStyle/>
          <a:p>
            <a:pPr marL="342900" marR="0" indent="-342900" defTabSz="914400" rtl="0" eaLnBrk="1" fontAlgn="auto" latinLnBrk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/>
                <a:ea typeface="Microsoft YaHei" pitchFamily="2"/>
                <a:cs typeface="Mangal" pitchFamily="2"/>
              </a:rPr>
              <a:t>Un langage c’est quoi ?</a:t>
            </a:r>
            <a:endParaRPr kumimoji="0" lang="fr-FR" sz="2400" b="0" i="0" u="none" strike="noStrike" kern="120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/>
              <a:ea typeface="Microsoft YaHei" pitchFamily="2"/>
              <a:cs typeface="Mangal" pitchFamily="2"/>
            </a:endParaRPr>
          </a:p>
          <a:p>
            <a:pPr marL="342900" marR="0" indent="-342900" defTabSz="914400" rtl="0" eaLnBrk="1" fontAlgn="auto" latinLnBrk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400" dirty="0" smtClean="0">
                <a:solidFill>
                  <a:srgbClr val="000000"/>
                </a:solidFill>
                <a:latin typeface="Calibri" pitchFamily="34"/>
                <a:ea typeface="Microsoft YaHei" pitchFamily="2"/>
                <a:cs typeface="Mangal" pitchFamily="2"/>
              </a:rPr>
              <a:t>Différents types de langages</a:t>
            </a:r>
          </a:p>
          <a:p>
            <a:pPr marL="342900" marR="0" indent="-342900" defTabSz="914400" rtl="0" eaLnBrk="1" fontAlgn="auto" latinLnBrk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400" dirty="0" smtClean="0">
                <a:solidFill>
                  <a:srgbClr val="000000"/>
                </a:solidFill>
                <a:latin typeface="Calibri" pitchFamily="34"/>
                <a:ea typeface="Microsoft YaHei" pitchFamily="2"/>
                <a:cs typeface="Mangal" pitchFamily="2"/>
              </a:rPr>
              <a:t>Les différents types de données</a:t>
            </a:r>
          </a:p>
          <a:p>
            <a:pPr marL="342900" marR="0" indent="-342900" defTabSz="914400" rtl="0" eaLnBrk="1" fontAlgn="auto" latinLnBrk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400" dirty="0" smtClean="0">
                <a:solidFill>
                  <a:srgbClr val="000000"/>
                </a:solidFill>
                <a:latin typeface="Calibri" pitchFamily="34"/>
                <a:ea typeface="Microsoft YaHei" pitchFamily="2"/>
                <a:cs typeface="Mangal" pitchFamily="2"/>
              </a:rPr>
              <a:t>Implémentation d’algorithmes classiques</a:t>
            </a:r>
          </a:p>
          <a:p>
            <a:pPr marL="342900" marR="0" indent="-342900" defTabSz="914400" rtl="0" eaLnBrk="1" fontAlgn="auto" latinLnBrk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0" lang="fr-FR" sz="2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/>
                <a:ea typeface="Microsoft YaHei" pitchFamily="2"/>
                <a:cs typeface="Mangal" pitchFamily="2"/>
              </a:rPr>
              <a:t>Familiarisation avec un langage particulier</a:t>
            </a:r>
          </a:p>
        </p:txBody>
      </p:sp>
    </p:spTree>
    <p:extLst>
      <p:ext uri="{BB962C8B-B14F-4D97-AF65-F5344CB8AC3E}">
        <p14:creationId xmlns:p14="http://schemas.microsoft.com/office/powerpoint/2010/main" val="858342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492052" y="2632883"/>
            <a:ext cx="1303309" cy="1303309"/>
            <a:chOff x="456373" y="1301665"/>
            <a:chExt cx="1303309" cy="1303309"/>
          </a:xfrm>
        </p:grpSpPr>
        <p:sp>
          <p:nvSpPr>
            <p:cNvPr id="3" name="Ellipse 2"/>
            <p:cNvSpPr/>
            <p:nvPr/>
          </p:nvSpPr>
          <p:spPr>
            <a:xfrm>
              <a:off x="456373" y="1301665"/>
              <a:ext cx="1303309" cy="1303309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Ellipse 4"/>
            <p:cNvSpPr/>
            <p:nvPr/>
          </p:nvSpPr>
          <p:spPr>
            <a:xfrm>
              <a:off x="647238" y="1492530"/>
              <a:ext cx="921579" cy="9215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200" kern="1200" dirty="0" smtClean="0"/>
                <a:t>Cadre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200" kern="1200" smtClean="0"/>
                <a:t>juridique</a:t>
              </a:r>
              <a:endParaRPr lang="fr-FR" sz="1200" kern="1200" dirty="0"/>
            </a:p>
          </p:txBody>
        </p:sp>
      </p:grpSp>
      <p:sp>
        <p:nvSpPr>
          <p:cNvPr id="5" name="Titre 1"/>
          <p:cNvSpPr txBox="1">
            <a:spLocks/>
          </p:cNvSpPr>
          <p:nvPr/>
        </p:nvSpPr>
        <p:spPr>
          <a:xfrm>
            <a:off x="464845" y="1700213"/>
            <a:ext cx="7128792" cy="61172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38880" rIns="0" bIns="0" anchor="t" anchorCtr="0" compatLnSpc="1">
            <a:spAutoFit/>
          </a:bodyPr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fr-FR" sz="44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Microsoft YaHei" pitchFamily="2"/>
                <a:cs typeface="Mangal" pitchFamily="2"/>
              </a:defRPr>
            </a:lvl1pPr>
          </a:lstStyle>
          <a:p>
            <a:pPr marL="0" marR="0" lvl="0" indent="0" algn="l" defTabSz="914400" rtl="0" eaLnBrk="1" fontAlgn="auto" latinLnBrk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fr-CH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/>
                <a:ea typeface="Microsoft YaHei" pitchFamily="2"/>
                <a:cs typeface="Mangal" pitchFamily="2"/>
              </a:rPr>
              <a:t>Thèmes</a:t>
            </a:r>
            <a:r>
              <a:rPr kumimoji="0" lang="fr-CH" sz="40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/>
                <a:ea typeface="Microsoft YaHei" pitchFamily="2"/>
                <a:cs typeface="Mangal" pitchFamily="2"/>
              </a:rPr>
              <a:t> abordés</a:t>
            </a:r>
            <a:endParaRPr kumimoji="0" lang="fr-CH" sz="4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/>
              <a:ea typeface="Microsoft YaHei" pitchFamily="2"/>
              <a:cs typeface="Mangal" pitchFamily="2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237838" y="2622660"/>
            <a:ext cx="4752528" cy="295232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38880" rIns="0" bIns="0" rtlCol="0" anchor="t" anchorCtr="0" compatLnSpc="1">
            <a:noAutofit/>
          </a:bodyPr>
          <a:lstStyle/>
          <a:p>
            <a:pPr marL="342900" marR="0" indent="-342900" defTabSz="914400" rtl="0" eaLnBrk="1" fontAlgn="auto" latinLnBrk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400" dirty="0" err="1" smtClean="0">
                <a:solidFill>
                  <a:srgbClr val="000000"/>
                </a:solidFill>
                <a:latin typeface="Calibri" pitchFamily="34"/>
                <a:ea typeface="Microsoft YaHei" pitchFamily="2"/>
                <a:cs typeface="Mangal" pitchFamily="2"/>
              </a:rPr>
              <a:t>Hadopi</a:t>
            </a:r>
            <a:r>
              <a:rPr lang="fr-FR" sz="2400" dirty="0" smtClean="0">
                <a:solidFill>
                  <a:srgbClr val="000000"/>
                </a:solidFill>
                <a:latin typeface="Calibri" pitchFamily="34"/>
                <a:ea typeface="Microsoft YaHei" pitchFamily="2"/>
                <a:cs typeface="Mangal" pitchFamily="2"/>
              </a:rPr>
              <a:t> 1 et 2</a:t>
            </a:r>
          </a:p>
          <a:p>
            <a:pPr marL="342900" marR="0" indent="-342900" defTabSz="914400" rtl="0" eaLnBrk="1" fontAlgn="auto" latinLnBrk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400" dirty="0" smtClean="0">
                <a:solidFill>
                  <a:srgbClr val="000000"/>
                </a:solidFill>
                <a:latin typeface="Calibri" pitchFamily="34"/>
                <a:ea typeface="Microsoft YaHei" pitchFamily="2"/>
                <a:cs typeface="Mangal" pitchFamily="2"/>
              </a:rPr>
              <a:t>Copyright </a:t>
            </a:r>
          </a:p>
          <a:p>
            <a:pPr marL="342900" marR="0" indent="-342900" defTabSz="914400" rtl="0" eaLnBrk="1" fontAlgn="auto" latinLnBrk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400" dirty="0" smtClean="0">
                <a:solidFill>
                  <a:srgbClr val="000000"/>
                </a:solidFill>
                <a:latin typeface="Calibri" pitchFamily="34"/>
                <a:ea typeface="Microsoft YaHei" pitchFamily="2"/>
                <a:cs typeface="Mangal" pitchFamily="2"/>
              </a:rPr>
              <a:t>Piratage</a:t>
            </a:r>
          </a:p>
          <a:p>
            <a:pPr marL="342900" marR="0" indent="-342900" defTabSz="914400" rtl="0" eaLnBrk="1" fontAlgn="auto" latinLnBrk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400" dirty="0" smtClean="0">
                <a:solidFill>
                  <a:srgbClr val="000000"/>
                </a:solidFill>
                <a:latin typeface="Calibri" pitchFamily="34"/>
                <a:ea typeface="Microsoft YaHei" pitchFamily="2"/>
                <a:cs typeface="Mangal" pitchFamily="2"/>
              </a:rPr>
              <a:t>Hacking, intrusion</a:t>
            </a:r>
          </a:p>
          <a:p>
            <a:pPr marL="342900" marR="0" indent="-342900" defTabSz="914400" rtl="0" eaLnBrk="1" fontAlgn="auto" latinLnBrk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0" lang="fr-FR" sz="2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/>
                <a:ea typeface="Microsoft YaHei" pitchFamily="2"/>
                <a:cs typeface="Mangal" pitchFamily="2"/>
              </a:rPr>
              <a:t>Cryptage</a:t>
            </a:r>
          </a:p>
        </p:txBody>
      </p:sp>
    </p:spTree>
    <p:extLst>
      <p:ext uri="{BB962C8B-B14F-4D97-AF65-F5344CB8AC3E}">
        <p14:creationId xmlns:p14="http://schemas.microsoft.com/office/powerpoint/2010/main" val="1651223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464845" y="1700213"/>
            <a:ext cx="7128792" cy="61172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38880" rIns="0" bIns="0" anchor="t" anchorCtr="0" compatLnSpc="1">
            <a:spAutoFit/>
          </a:bodyPr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fr-FR" sz="44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Microsoft YaHei" pitchFamily="2"/>
                <a:cs typeface="Mangal" pitchFamily="2"/>
              </a:defRPr>
            </a:lvl1pPr>
          </a:lstStyle>
          <a:p>
            <a:pPr marL="0" marR="0" lvl="0" indent="0" algn="l" defTabSz="914400" rtl="0" eaLnBrk="1" fontAlgn="auto" latinLnBrk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CH" sz="4000" dirty="0" smtClean="0"/>
              <a:t>Projets</a:t>
            </a:r>
            <a:endParaRPr kumimoji="0" lang="fr-CH" sz="4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/>
              <a:ea typeface="Microsoft YaHei" pitchFamily="2"/>
              <a:cs typeface="Mangal" pitchFamily="2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639" y="2519726"/>
            <a:ext cx="2640278" cy="3183421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4237838" y="2622660"/>
            <a:ext cx="4752528" cy="295232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38880" rIns="0" bIns="0" rtlCol="0" anchor="t" anchorCtr="0" compatLnSpc="1">
            <a:noAutofit/>
          </a:bodyPr>
          <a:lstStyle/>
          <a:p>
            <a:pPr marL="342900" marR="0" indent="-342900" defTabSz="914400" rtl="0" eaLnBrk="1" fontAlgn="auto" latinLnBrk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/>
                <a:ea typeface="Microsoft YaHei" pitchFamily="2"/>
                <a:cs typeface="Mangal" pitchFamily="2"/>
              </a:rPr>
              <a:t>Simulation</a:t>
            </a:r>
            <a:endParaRPr kumimoji="0" lang="fr-FR" sz="2400" b="0" i="0" u="none" strike="noStrike" kern="120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/>
              <a:ea typeface="Microsoft YaHei" pitchFamily="2"/>
              <a:cs typeface="Mangal" pitchFamily="2"/>
            </a:endParaRPr>
          </a:p>
          <a:p>
            <a:pPr marL="342900" marR="0" indent="-342900" defTabSz="914400" rtl="0" eaLnBrk="1" fontAlgn="auto" latinLnBrk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400" dirty="0" smtClean="0">
                <a:solidFill>
                  <a:srgbClr val="000000"/>
                </a:solidFill>
                <a:latin typeface="Calibri" pitchFamily="34"/>
                <a:ea typeface="Microsoft YaHei" pitchFamily="2"/>
                <a:cs typeface="Mangal" pitchFamily="2"/>
              </a:rPr>
              <a:t>Jeux</a:t>
            </a:r>
          </a:p>
          <a:p>
            <a:pPr marL="342900" marR="0" indent="-342900" defTabSz="914400" rtl="0" eaLnBrk="1" fontAlgn="auto" latinLnBrk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400" dirty="0" smtClean="0">
                <a:solidFill>
                  <a:srgbClr val="000000"/>
                </a:solidFill>
                <a:latin typeface="Calibri" pitchFamily="34"/>
                <a:ea typeface="Microsoft YaHei" pitchFamily="2"/>
                <a:cs typeface="Mangal" pitchFamily="2"/>
              </a:rPr>
              <a:t>Casse-tête</a:t>
            </a:r>
          </a:p>
          <a:p>
            <a:pPr marL="342900" marR="0" indent="-342900" defTabSz="914400" rtl="0" eaLnBrk="1" fontAlgn="auto" latinLnBrk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400" dirty="0" smtClean="0">
                <a:solidFill>
                  <a:srgbClr val="000000"/>
                </a:solidFill>
                <a:latin typeface="Calibri" pitchFamily="34"/>
                <a:ea typeface="Microsoft YaHei" pitchFamily="2"/>
                <a:cs typeface="Mangal" pitchFamily="2"/>
              </a:rPr>
              <a:t>Mathématiques appliquées</a:t>
            </a:r>
          </a:p>
          <a:p>
            <a:pPr marL="342900" marR="0" indent="-342900" defTabSz="914400" rtl="0" eaLnBrk="1" fontAlgn="auto" latinLnBrk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0" lang="fr-FR" sz="2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/>
                <a:ea typeface="Microsoft YaHei" pitchFamily="2"/>
                <a:cs typeface="Mangal" pitchFamily="2"/>
              </a:rPr>
              <a:t>Manipulation </a:t>
            </a:r>
            <a:r>
              <a:rPr kumimoji="0" lang="fr-FR" sz="2400" b="0" i="0" u="none" strike="noStrike" kern="1200" cap="none" spc="0" normalizeH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/>
                <a:ea typeface="Microsoft YaHei" pitchFamily="2"/>
                <a:cs typeface="Mangal" pitchFamily="2"/>
              </a:rPr>
              <a:t>et transformation </a:t>
            </a:r>
            <a:r>
              <a:rPr kumimoji="0" lang="fr-FR" sz="2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/>
                <a:ea typeface="Microsoft YaHei" pitchFamily="2"/>
                <a:cs typeface="Mangal" pitchFamily="2"/>
              </a:rPr>
              <a:t>de données (images, sons,…)</a:t>
            </a:r>
            <a:endParaRPr lang="fr-FR" sz="2400" dirty="0">
              <a:solidFill>
                <a:srgbClr val="000000"/>
              </a:solidFill>
              <a:latin typeface="Calibri" pitchFamily="34"/>
              <a:ea typeface="Microsoft YaHei" pitchFamily="2"/>
              <a:cs typeface="Mangal" pitchFamily="2"/>
            </a:endParaRPr>
          </a:p>
          <a:p>
            <a:pPr marL="342900" marR="0" indent="-342900" defTabSz="914400" rtl="0" eaLnBrk="1" fontAlgn="auto" latinLnBrk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0" lang="fr-FR" sz="2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/>
                <a:ea typeface="Microsoft YaHei" pitchFamily="2"/>
                <a:cs typeface="Mangal" pitchFamily="2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716595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464845" y="1700213"/>
            <a:ext cx="7128792" cy="61172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38880" rIns="0" bIns="0" anchor="t" anchorCtr="0" compatLnSpc="1">
            <a:spAutoFit/>
          </a:bodyPr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fr-FR" sz="44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Microsoft YaHei" pitchFamily="2"/>
                <a:cs typeface="Mangal" pitchFamily="2"/>
              </a:defRPr>
            </a:lvl1pPr>
          </a:lstStyle>
          <a:p>
            <a:pPr marL="0" marR="0" lvl="0" indent="0" algn="l" defTabSz="914400" rtl="0" eaLnBrk="1" fontAlgn="auto" latinLnBrk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CH" sz="4000" noProof="0" dirty="0" smtClean="0"/>
              <a:t>Horaires : 2h par semaine</a:t>
            </a:r>
            <a:endParaRPr kumimoji="0" lang="fr-CH" sz="4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/>
              <a:ea typeface="Microsoft YaHei" pitchFamily="2"/>
              <a:cs typeface="Mangal" pitchFamily="2"/>
            </a:endParaRPr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464845" y="2996655"/>
            <a:ext cx="7128792" cy="61172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38880" rIns="0" bIns="0" anchor="t" anchorCtr="0" compatLnSpc="1">
            <a:spAutoFit/>
          </a:bodyPr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fr-FR" sz="44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Microsoft YaHei" pitchFamily="2"/>
                <a:cs typeface="Mangal" pitchFamily="2"/>
              </a:defRPr>
            </a:lvl1pPr>
          </a:lstStyle>
          <a:p>
            <a:pPr marL="0" marR="0" lvl="0" indent="0" algn="l" defTabSz="914400" rtl="0" eaLnBrk="1" fontAlgn="auto" latinLnBrk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CH" sz="4000" noProof="0" dirty="0" smtClean="0"/>
              <a:t>Coefficient 2 au bac</a:t>
            </a:r>
            <a:endParaRPr kumimoji="0" lang="fr-CH" sz="4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/>
              <a:ea typeface="Microsoft YaHei" pitchFamily="2"/>
              <a:cs typeface="Mangal" pitchFamily="2"/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464845" y="4293096"/>
            <a:ext cx="7128792" cy="175665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38880" rIns="0" bIns="0" anchor="t" anchorCtr="0" compatLnSpc="1">
            <a:spAutoFit/>
          </a:bodyPr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fr-FR" sz="44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Microsoft YaHei" pitchFamily="2"/>
                <a:cs typeface="Mangal" pitchFamily="2"/>
              </a:defRPr>
            </a:lvl1pPr>
          </a:lstStyle>
          <a:p>
            <a:pPr marL="0" marR="0" lvl="0" indent="0" algn="l" defTabSz="914400" rtl="0" eaLnBrk="1" fontAlgn="auto" latinLnBrk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CH" sz="4000" noProof="0" dirty="0" smtClean="0"/>
              <a:t>Évaluation</a:t>
            </a:r>
          </a:p>
          <a:p>
            <a:pPr marL="571500" marR="0" lvl="0" indent="-571500" algn="l" defTabSz="914400" rtl="0" eaLnBrk="1" fontAlgn="auto" latinLnBrk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CH" sz="4000" noProof="0" dirty="0" smtClean="0"/>
              <a:t>au cours de l’année</a:t>
            </a:r>
          </a:p>
          <a:p>
            <a:pPr marL="571500" marR="0" lvl="0" indent="-571500" algn="l" defTabSz="914400" rtl="0" eaLnBrk="1" fontAlgn="auto" latinLnBrk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CH" sz="4000" noProof="0" dirty="0" smtClean="0"/>
              <a:t>devant un jury en fin d’année</a:t>
            </a:r>
            <a:endParaRPr kumimoji="0" lang="fr-CH" sz="4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578439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67544" y="1700808"/>
            <a:ext cx="8137485" cy="611724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38880" rIns="0" bIns="0" rtlCol="0" anchor="ctr" anchorCtr="0" compatLnSpc="1">
            <a:spAutoFit/>
          </a:bodyPr>
          <a:lstStyle/>
          <a:p>
            <a:pPr marL="0" marR="0" indent="0" algn="ctr" defTabSz="914400" rtl="0" eaLnBrk="1" fontAlgn="auto" latinLnBrk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4000" dirty="0" smtClean="0">
                <a:solidFill>
                  <a:srgbClr val="000000"/>
                </a:solidFill>
                <a:latin typeface="Calibri" pitchFamily="34"/>
                <a:ea typeface="Microsoft YaHei" pitchFamily="2"/>
                <a:cs typeface="Mangal" pitchFamily="2"/>
              </a:rPr>
              <a:t>À qui </a:t>
            </a:r>
            <a:r>
              <a:rPr lang="fr-FR" sz="4000" dirty="0" smtClean="0">
                <a:solidFill>
                  <a:srgbClr val="FF0000"/>
                </a:solidFill>
                <a:latin typeface="Calibri" pitchFamily="34"/>
                <a:ea typeface="Microsoft YaHei" pitchFamily="2"/>
                <a:cs typeface="Mangal" pitchFamily="2"/>
              </a:rPr>
              <a:t>ne</a:t>
            </a:r>
            <a:r>
              <a:rPr lang="fr-FR" sz="4000" dirty="0" smtClean="0">
                <a:solidFill>
                  <a:srgbClr val="000000"/>
                </a:solidFill>
                <a:latin typeface="Calibri" pitchFamily="34"/>
                <a:ea typeface="Microsoft YaHei" pitchFamily="2"/>
                <a:cs typeface="Mangal" pitchFamily="2"/>
              </a:rPr>
              <a:t> s’adresse </a:t>
            </a:r>
            <a:r>
              <a:rPr lang="fr-FR" sz="4000" dirty="0" smtClean="0">
                <a:solidFill>
                  <a:srgbClr val="FF0000"/>
                </a:solidFill>
                <a:latin typeface="Calibri" pitchFamily="34"/>
                <a:ea typeface="Microsoft YaHei" pitchFamily="2"/>
                <a:cs typeface="Mangal" pitchFamily="2"/>
              </a:rPr>
              <a:t>pas</a:t>
            </a:r>
            <a:r>
              <a:rPr lang="fr-FR" sz="4000" dirty="0" smtClean="0">
                <a:solidFill>
                  <a:srgbClr val="000000"/>
                </a:solidFill>
                <a:latin typeface="Calibri" pitchFamily="34"/>
                <a:ea typeface="Microsoft YaHei" pitchFamily="2"/>
                <a:cs typeface="Mangal" pitchFamily="2"/>
              </a:rPr>
              <a:t> cette spécialité ?</a:t>
            </a:r>
            <a:endParaRPr kumimoji="0" lang="fr-FR" sz="4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/>
              <a:ea typeface="Microsoft YaHei" pitchFamily="2"/>
              <a:cs typeface="Mangal" pitchFamily="2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39552" y="2492896"/>
            <a:ext cx="4125681" cy="840761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38880" rIns="0" bIns="0" rtlCol="0" anchor="ctr" anchorCtr="0" compatLnSpc="1">
            <a:spAutoFit/>
          </a:bodyPr>
          <a:lstStyle/>
          <a:p>
            <a:pPr marL="0" marR="0" indent="0" defTabSz="914400" rtl="0" eaLnBrk="1" fontAlgn="auto" latinLnBrk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/>
                <a:ea typeface="Microsoft YaHei" pitchFamily="2"/>
                <a:cs typeface="Mangal" pitchFamily="2"/>
              </a:rPr>
              <a:t>À tous ceux qui pensent que</a:t>
            </a:r>
          </a:p>
          <a:p>
            <a:pPr marL="0" marR="0" indent="0" defTabSz="914400" rtl="0" eaLnBrk="1" fontAlgn="auto" latinLnBrk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/>
                <a:ea typeface="Microsoft YaHei" pitchFamily="2"/>
                <a:cs typeface="Mangal" pitchFamily="2"/>
              </a:rPr>
              <a:t>l’informatique</a:t>
            </a:r>
            <a:r>
              <a:rPr kumimoji="0" lang="fr-FR" sz="28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/>
                <a:ea typeface="Microsoft YaHei" pitchFamily="2"/>
                <a:cs typeface="Mangal" pitchFamily="2"/>
              </a:rPr>
              <a:t> </a:t>
            </a:r>
            <a:r>
              <a:rPr kumimoji="0" lang="fr-FR" sz="28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/>
                <a:ea typeface="Microsoft YaHei" pitchFamily="2"/>
                <a:cs typeface="Mangal" pitchFamily="2"/>
              </a:rPr>
              <a:t>se résume </a:t>
            </a:r>
            <a:r>
              <a:rPr kumimoji="0" lang="fr-FR" sz="28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/>
                <a:ea typeface="Microsoft YaHei" pitchFamily="2"/>
                <a:cs typeface="Mangal" pitchFamily="2"/>
              </a:rPr>
              <a:t>à </a:t>
            </a:r>
            <a:r>
              <a:rPr lang="fr-FR" sz="2800" dirty="0">
                <a:solidFill>
                  <a:srgbClr val="000000"/>
                </a:solidFill>
                <a:latin typeface="Calibri" pitchFamily="34"/>
                <a:ea typeface="Microsoft YaHei" pitchFamily="2"/>
                <a:cs typeface="Mangal" pitchFamily="2"/>
              </a:rPr>
              <a:t>:</a:t>
            </a:r>
            <a:endParaRPr kumimoji="0" lang="fr-FR" sz="2800" b="0" i="0" u="none" strike="noStrike" kern="120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/>
              <a:ea typeface="Microsoft YaHei" pitchFamily="2"/>
              <a:cs typeface="Mangal" pitchFamily="2"/>
            </a:endParaRPr>
          </a:p>
        </p:txBody>
      </p:sp>
      <p:pic>
        <p:nvPicPr>
          <p:cNvPr id="3074" name="Picture 2" descr="C:\Users\Public\Documents\ISN\Logo-faceboo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557" y="3783862"/>
            <a:ext cx="2280374" cy="2280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Public\Documents\ISN\logo-google_10171_w25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7273" y="3783862"/>
            <a:ext cx="2021609" cy="2280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Public\Documents\ISN\logo toshop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873276"/>
            <a:ext cx="2088232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3554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67544" y="1700808"/>
            <a:ext cx="6782946" cy="611724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38880" rIns="0" bIns="0" rtlCol="0" anchor="ctr" anchorCtr="0" compatLnSpc="1">
            <a:spAutoFit/>
          </a:bodyPr>
          <a:lstStyle/>
          <a:p>
            <a:pPr marL="0" marR="0" indent="0" algn="ctr" defTabSz="914400" rtl="0" eaLnBrk="1" fontAlgn="auto" latinLnBrk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4000" dirty="0" smtClean="0">
                <a:solidFill>
                  <a:srgbClr val="000000"/>
                </a:solidFill>
                <a:latin typeface="Calibri" pitchFamily="34"/>
                <a:ea typeface="Microsoft YaHei" pitchFamily="2"/>
                <a:cs typeface="Mangal" pitchFamily="2"/>
              </a:rPr>
              <a:t>À qui s’adresse cette spécialité ?</a:t>
            </a:r>
            <a:endParaRPr kumimoji="0" lang="fr-FR" sz="4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/>
              <a:ea typeface="Microsoft YaHei" pitchFamily="2"/>
              <a:cs typeface="Mangal" pitchFamily="2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67418" y="2664673"/>
            <a:ext cx="2847126" cy="497206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38880" rIns="0" bIns="0" rtlCol="0" anchor="ctr" anchorCtr="0" compatLnSpc="1">
            <a:spAutoFit/>
          </a:bodyPr>
          <a:lstStyle/>
          <a:p>
            <a:pPr marL="0" marR="0" indent="0" defTabSz="914400" rtl="0" eaLnBrk="1" fontAlgn="auto" latinLnBrk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/>
                <a:ea typeface="Microsoft YaHei" pitchFamily="2"/>
                <a:cs typeface="Mangal" pitchFamily="2"/>
              </a:rPr>
              <a:t>À tous les autres </a:t>
            </a:r>
            <a:endParaRPr kumimoji="0" lang="fr-FR" sz="3200" b="0" i="0" u="none" strike="noStrike" kern="120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/>
              <a:ea typeface="Microsoft YaHei" pitchFamily="2"/>
              <a:cs typeface="Mangal" pitchFamily="2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080688" y="3333989"/>
            <a:ext cx="5486374" cy="2255251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38880" rIns="0" bIns="0" rtlCol="0" anchor="t" anchorCtr="0" compatLnSpc="1">
            <a:noAutofit/>
          </a:bodyPr>
          <a:lstStyle/>
          <a:p>
            <a:pPr marL="571500" marR="0" indent="-571500" defTabSz="914400" rtl="0" eaLnBrk="1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261D6"/>
                </a:solidFill>
                <a:effectLst/>
                <a:uLnTx/>
                <a:uFillTx/>
                <a:latin typeface="Calibri" pitchFamily="34"/>
                <a:ea typeface="Microsoft YaHei" pitchFamily="2"/>
                <a:cs typeface="Mangal" pitchFamily="2"/>
              </a:rPr>
              <a:t>motivés</a:t>
            </a:r>
          </a:p>
        </p:txBody>
      </p:sp>
    </p:spTree>
    <p:extLst>
      <p:ext uri="{BB962C8B-B14F-4D97-AF65-F5344CB8AC3E}">
        <p14:creationId xmlns:p14="http://schemas.microsoft.com/office/powerpoint/2010/main" val="863122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67544" y="1700808"/>
            <a:ext cx="6782946" cy="611724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38880" rIns="0" bIns="0" rtlCol="0" anchor="ctr" anchorCtr="0" compatLnSpc="1">
            <a:spAutoFit/>
          </a:bodyPr>
          <a:lstStyle/>
          <a:p>
            <a:pPr marL="0" marR="0" indent="0" algn="ctr" defTabSz="914400" rtl="0" eaLnBrk="1" fontAlgn="auto" latinLnBrk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4000" dirty="0" smtClean="0">
                <a:solidFill>
                  <a:srgbClr val="000000"/>
                </a:solidFill>
                <a:latin typeface="Calibri" pitchFamily="34"/>
                <a:ea typeface="Microsoft YaHei" pitchFamily="2"/>
                <a:cs typeface="Mangal" pitchFamily="2"/>
              </a:rPr>
              <a:t>À qui s’adresse cette spécialité ?</a:t>
            </a:r>
            <a:endParaRPr kumimoji="0" lang="fr-FR" sz="4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/>
              <a:ea typeface="Microsoft YaHei" pitchFamily="2"/>
              <a:cs typeface="Mangal" pitchFamily="2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67418" y="2664673"/>
            <a:ext cx="2847126" cy="497206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38880" rIns="0" bIns="0" rtlCol="0" anchor="ctr" anchorCtr="0" compatLnSpc="1">
            <a:spAutoFit/>
          </a:bodyPr>
          <a:lstStyle/>
          <a:p>
            <a:pPr marL="0" marR="0" indent="0" defTabSz="914400" rtl="0" eaLnBrk="1" fontAlgn="auto" latinLnBrk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/>
                <a:ea typeface="Microsoft YaHei" pitchFamily="2"/>
                <a:cs typeface="Mangal" pitchFamily="2"/>
              </a:rPr>
              <a:t>À tous les autres </a:t>
            </a:r>
            <a:endParaRPr kumimoji="0" lang="fr-FR" sz="3200" b="0" i="0" u="none" strike="noStrike" kern="120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/>
              <a:ea typeface="Microsoft YaHei" pitchFamily="2"/>
              <a:cs typeface="Mangal" pitchFamily="2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080688" y="3333989"/>
            <a:ext cx="5486374" cy="2255251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38880" rIns="0" bIns="0" rtlCol="0" anchor="t" anchorCtr="0" compatLnSpc="1">
            <a:noAutofit/>
          </a:bodyPr>
          <a:lstStyle/>
          <a:p>
            <a:pPr marL="571500" marR="0" indent="-571500" defTabSz="914400" rtl="0" eaLnBrk="1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/>
                <a:ea typeface="Microsoft YaHei" pitchFamily="2"/>
                <a:cs typeface="Mangal" pitchFamily="2"/>
              </a:rPr>
              <a:t>motivés</a:t>
            </a:r>
          </a:p>
          <a:p>
            <a:pPr marL="571500" marR="0" indent="-571500" defTabSz="914400" rtl="0" eaLnBrk="1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3200" b="1" dirty="0" smtClean="0">
                <a:solidFill>
                  <a:srgbClr val="1261D6"/>
                </a:solidFill>
                <a:latin typeface="Calibri" pitchFamily="34"/>
                <a:ea typeface="Microsoft YaHei" pitchFamily="2"/>
                <a:cs typeface="Mangal" pitchFamily="2"/>
              </a:rPr>
              <a:t>intéressés</a:t>
            </a:r>
          </a:p>
        </p:txBody>
      </p:sp>
    </p:spTree>
    <p:extLst>
      <p:ext uri="{BB962C8B-B14F-4D97-AF65-F5344CB8AC3E}">
        <p14:creationId xmlns:p14="http://schemas.microsoft.com/office/powerpoint/2010/main" val="32706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67544" y="1700808"/>
            <a:ext cx="6782946" cy="611724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38880" rIns="0" bIns="0" rtlCol="0" anchor="ctr" anchorCtr="0" compatLnSpc="1">
            <a:spAutoFit/>
          </a:bodyPr>
          <a:lstStyle/>
          <a:p>
            <a:pPr marL="0" marR="0" indent="0" algn="ctr" defTabSz="914400" rtl="0" eaLnBrk="1" fontAlgn="auto" latinLnBrk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4000" dirty="0" smtClean="0">
                <a:solidFill>
                  <a:srgbClr val="000000"/>
                </a:solidFill>
                <a:latin typeface="Calibri" pitchFamily="34"/>
                <a:ea typeface="Microsoft YaHei" pitchFamily="2"/>
                <a:cs typeface="Mangal" pitchFamily="2"/>
              </a:rPr>
              <a:t>À qui s’adresse cette spécialité ?</a:t>
            </a:r>
            <a:endParaRPr kumimoji="0" lang="fr-FR" sz="4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/>
              <a:ea typeface="Microsoft YaHei" pitchFamily="2"/>
              <a:cs typeface="Mangal" pitchFamily="2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67418" y="2664673"/>
            <a:ext cx="2847126" cy="497206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38880" rIns="0" bIns="0" rtlCol="0" anchor="ctr" anchorCtr="0" compatLnSpc="1">
            <a:spAutoFit/>
          </a:bodyPr>
          <a:lstStyle/>
          <a:p>
            <a:pPr marL="0" marR="0" indent="0" defTabSz="914400" rtl="0" eaLnBrk="1" fontAlgn="auto" latinLnBrk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/>
                <a:ea typeface="Microsoft YaHei" pitchFamily="2"/>
                <a:cs typeface="Mangal" pitchFamily="2"/>
              </a:rPr>
              <a:t>À tous les autres </a:t>
            </a:r>
            <a:endParaRPr kumimoji="0" lang="fr-FR" sz="3200" b="0" i="0" u="none" strike="noStrike" kern="120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/>
              <a:ea typeface="Microsoft YaHei" pitchFamily="2"/>
              <a:cs typeface="Mangal" pitchFamily="2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080688" y="3333989"/>
            <a:ext cx="5486374" cy="2255251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38880" rIns="0" bIns="0" rtlCol="0" anchor="t" anchorCtr="0" compatLnSpc="1">
            <a:noAutofit/>
          </a:bodyPr>
          <a:lstStyle/>
          <a:p>
            <a:pPr marL="571500" marR="0" indent="-571500" defTabSz="914400" rtl="0" eaLnBrk="1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/>
                <a:ea typeface="Microsoft YaHei" pitchFamily="2"/>
                <a:cs typeface="Mangal" pitchFamily="2"/>
              </a:rPr>
              <a:t>motivés</a:t>
            </a:r>
          </a:p>
          <a:p>
            <a:pPr marL="571500" marR="0" indent="-571500" defTabSz="914400" rtl="0" eaLnBrk="1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3200" dirty="0">
                <a:solidFill>
                  <a:srgbClr val="000000"/>
                </a:solidFill>
                <a:latin typeface="Calibri" pitchFamily="34"/>
                <a:ea typeface="Microsoft YaHei" pitchFamily="2"/>
                <a:cs typeface="Mangal" pitchFamily="2"/>
              </a:rPr>
              <a:t>i</a:t>
            </a:r>
            <a:r>
              <a:rPr lang="fr-FR" sz="3200" dirty="0" smtClean="0">
                <a:solidFill>
                  <a:srgbClr val="000000"/>
                </a:solidFill>
                <a:latin typeface="Calibri" pitchFamily="34"/>
                <a:ea typeface="Microsoft YaHei" pitchFamily="2"/>
                <a:cs typeface="Mangal" pitchFamily="2"/>
              </a:rPr>
              <a:t>ntéressés</a:t>
            </a:r>
          </a:p>
          <a:p>
            <a:pPr marL="571500" marR="0" indent="-571500" defTabSz="914400" rtl="0" eaLnBrk="1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3200" b="1" dirty="0">
                <a:solidFill>
                  <a:srgbClr val="1261D6"/>
                </a:solidFill>
                <a:latin typeface="Calibri" pitchFamily="34"/>
                <a:ea typeface="Microsoft YaHei" pitchFamily="2"/>
                <a:cs typeface="Mangal" pitchFamily="2"/>
              </a:rPr>
              <a:t>f</a:t>
            </a:r>
            <a:r>
              <a:rPr lang="fr-FR" sz="3200" b="1" dirty="0" smtClean="0">
                <a:solidFill>
                  <a:srgbClr val="1261D6"/>
                </a:solidFill>
                <a:latin typeface="Calibri" pitchFamily="34"/>
                <a:ea typeface="Microsoft YaHei" pitchFamily="2"/>
                <a:cs typeface="Mangal" pitchFamily="2"/>
              </a:rPr>
              <a:t>uturs étudiants scientifiques</a:t>
            </a:r>
            <a:endParaRPr kumimoji="0" lang="fr-FR" sz="3200" b="1" i="0" u="none" strike="noStrike" kern="1200" cap="none" spc="0" normalizeH="0" baseline="0" noProof="0" dirty="0" smtClean="0">
              <a:ln>
                <a:noFill/>
              </a:ln>
              <a:solidFill>
                <a:srgbClr val="1261D6"/>
              </a:solidFill>
              <a:effectLst/>
              <a:uLnTx/>
              <a:uFillTx/>
              <a:latin typeface="Calibri" pitchFamily="34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24518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464845" y="1700213"/>
            <a:ext cx="7128792" cy="61172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38880" rIns="0" bIns="0" anchor="t" anchorCtr="0" compatLnSpc="1">
            <a:spAutoFit/>
          </a:bodyPr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fr-FR" sz="44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Microsoft YaHei" pitchFamily="2"/>
                <a:cs typeface="Mangal" pitchFamily="2"/>
              </a:defRPr>
            </a:lvl1pPr>
          </a:lstStyle>
          <a:p>
            <a:pPr marL="0" marR="0" lvl="0" indent="0" algn="l" defTabSz="914400" rtl="0" eaLnBrk="1" fontAlgn="auto" latinLnBrk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fr-CH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/>
                <a:ea typeface="Microsoft YaHei" pitchFamily="2"/>
                <a:cs typeface="Mangal" pitchFamily="2"/>
              </a:rPr>
              <a:t>Qu'est-ce que l'informatique ?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468313" y="2543859"/>
            <a:ext cx="2067816" cy="275734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oneTexte 7"/>
          <p:cNvSpPr txBox="1"/>
          <p:nvPr/>
        </p:nvSpPr>
        <p:spPr>
          <a:xfrm>
            <a:off x="6145169" y="4558416"/>
            <a:ext cx="1838196" cy="382752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38880" rIns="0" bIns="0" rtlCol="0" anchor="t" anchorCtr="0" compatLnSpc="1">
            <a:spAutoFit/>
          </a:bodyPr>
          <a:lstStyle/>
          <a:p>
            <a:pPr lvl="0" algn="ctr" hangingPunct="0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CH" sz="2400" dirty="0" err="1" smtClean="0">
                <a:latin typeface="Calibri" pitchFamily="34"/>
                <a:ea typeface="Microsoft YaHei" pitchFamily="2"/>
                <a:cs typeface="Mangal" pitchFamily="2"/>
              </a:rPr>
              <a:t>Edsger</a:t>
            </a:r>
            <a:r>
              <a:rPr lang="fr-CH" sz="2400" dirty="0" smtClean="0">
                <a:latin typeface="Calibri" pitchFamily="34"/>
                <a:ea typeface="Microsoft YaHei" pitchFamily="2"/>
                <a:cs typeface="Mangal" pitchFamily="2"/>
              </a:rPr>
              <a:t> </a:t>
            </a:r>
            <a:r>
              <a:rPr lang="fr-CH" sz="2400" dirty="0" err="1" smtClean="0">
                <a:latin typeface="Calibri" pitchFamily="34"/>
                <a:ea typeface="Microsoft YaHei" pitchFamily="2"/>
                <a:cs typeface="Mangal" pitchFamily="2"/>
              </a:rPr>
              <a:t>Dijkstra</a:t>
            </a:r>
            <a:endParaRPr lang="fr-CH" sz="2400" dirty="0">
              <a:latin typeface="Calibri" pitchFamily="34"/>
              <a:ea typeface="Microsoft YaHei" pitchFamily="2"/>
              <a:cs typeface="Mangal" pitchFamily="2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635896" y="2833519"/>
            <a:ext cx="4464496" cy="145457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38880" rIns="0" bIns="0" rtlCol="0" anchor="t" anchorCtr="0" compatLnSpc="1">
            <a:noAutofit/>
          </a:bodyPr>
          <a:lstStyle/>
          <a:p>
            <a:pPr marR="0" defTabSz="914400" rtl="0" eaLnBrk="1" fontAlgn="auto" latinLnBrk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/>
                <a:ea typeface="Microsoft YaHei" pitchFamily="2"/>
                <a:cs typeface="Mangal" pitchFamily="2"/>
              </a:rPr>
              <a:t>« 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/>
                <a:ea typeface="Microsoft YaHei" pitchFamily="2"/>
                <a:cs typeface="Mangal" pitchFamily="2"/>
              </a:rPr>
              <a:t>La science informatique n’est pas plus la science des ordinateurs que l’astronomie est celle des télescopes.</a:t>
            </a:r>
            <a:r>
              <a:rPr lang="fr-FR" sz="2400" dirty="0" smtClean="0">
                <a:solidFill>
                  <a:srgbClr val="000000"/>
                </a:solidFill>
                <a:latin typeface="Calibri" pitchFamily="34"/>
                <a:ea typeface="Microsoft YaHei" pitchFamily="2"/>
                <a:cs typeface="Mangal" pitchFamily="2"/>
              </a:rPr>
              <a:t> »</a:t>
            </a: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623044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464845" y="1700213"/>
            <a:ext cx="7128792" cy="61172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38880" rIns="0" bIns="0" anchor="t" anchorCtr="0" compatLnSpc="1">
            <a:spAutoFit/>
          </a:bodyPr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fr-FR" sz="44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Microsoft YaHei" pitchFamily="2"/>
                <a:cs typeface="Mangal" pitchFamily="2"/>
              </a:defRPr>
            </a:lvl1pPr>
          </a:lstStyle>
          <a:p>
            <a:pPr marL="0" marR="0" lvl="0" indent="0" algn="l" defTabSz="914400" rtl="0" eaLnBrk="1" fontAlgn="auto" latinLnBrk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fr-CH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/>
                <a:ea typeface="Microsoft YaHei" pitchFamily="2"/>
                <a:cs typeface="Mangal" pitchFamily="2"/>
              </a:rPr>
              <a:t>Objectifs de ce cours</a:t>
            </a:r>
          </a:p>
        </p:txBody>
      </p:sp>
      <p:sp>
        <p:nvSpPr>
          <p:cNvPr id="3" name="ZoneTexte 2"/>
          <p:cNvSpPr txBox="1"/>
          <p:nvPr/>
        </p:nvSpPr>
        <p:spPr>
          <a:xfrm flipH="1">
            <a:off x="467542" y="2708920"/>
            <a:ext cx="4392489" cy="72624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38880" rIns="0" bIns="0" rtlCol="0" anchor="t" anchorCtr="0" compatLnSpc="1">
            <a:noAutofit/>
          </a:bodyPr>
          <a:lstStyle/>
          <a:p>
            <a:pPr marL="571500" marR="0" indent="-571500" defTabSz="914400" rtl="0" eaLnBrk="1" fontAlgn="auto" latinLnBrk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/>
                <a:ea typeface="Microsoft YaHei" pitchFamily="2"/>
                <a:cs typeface="Mangal" pitchFamily="2"/>
              </a:rPr>
              <a:t>Passer d’un statut de simple consommateur,</a:t>
            </a:r>
          </a:p>
        </p:txBody>
      </p:sp>
      <p:sp>
        <p:nvSpPr>
          <p:cNvPr id="4" name="ZoneTexte 3"/>
          <p:cNvSpPr txBox="1"/>
          <p:nvPr/>
        </p:nvSpPr>
        <p:spPr>
          <a:xfrm flipH="1">
            <a:off x="1691680" y="3933056"/>
            <a:ext cx="4392489" cy="72624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38880" rIns="0" bIns="0" rtlCol="0" anchor="t" anchorCtr="0" compatLnSpc="1">
            <a:noAutofit/>
          </a:bodyPr>
          <a:lstStyle/>
          <a:p>
            <a:pPr marL="571500" marR="0" indent="-571500" defTabSz="914400" rtl="0" eaLnBrk="1" fontAlgn="auto" latinLnBrk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/>
                <a:ea typeface="Microsoft YaHei" pitchFamily="2"/>
                <a:cs typeface="Mangal" pitchFamily="2"/>
              </a:rPr>
              <a:t>à quelqu’un qui comprend</a:t>
            </a:r>
            <a:r>
              <a:rPr kumimoji="0" lang="fr-FR" sz="2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/>
                <a:ea typeface="Microsoft YaHei" pitchFamily="2"/>
                <a:cs typeface="Mangal" pitchFamily="2"/>
              </a:rPr>
              <a:t> comment ça se passe,</a:t>
            </a: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/>
              <a:ea typeface="Microsoft YaHei" pitchFamily="2"/>
              <a:cs typeface="Mangal" pitchFamily="2"/>
            </a:endParaRPr>
          </a:p>
        </p:txBody>
      </p:sp>
      <p:sp>
        <p:nvSpPr>
          <p:cNvPr id="5" name="ZoneTexte 4"/>
          <p:cNvSpPr txBox="1"/>
          <p:nvPr/>
        </p:nvSpPr>
        <p:spPr>
          <a:xfrm flipH="1">
            <a:off x="2987823" y="5136742"/>
            <a:ext cx="5328592" cy="72624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38880" rIns="0" bIns="0" rtlCol="0" anchor="t" anchorCtr="0" compatLnSpc="1">
            <a:noAutofit/>
          </a:bodyPr>
          <a:lstStyle/>
          <a:p>
            <a:pPr marL="571500" marR="0" indent="-571500" defTabSz="914400" rtl="0" eaLnBrk="1" fontAlgn="auto" latinLnBrk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/>
                <a:ea typeface="Microsoft YaHei" pitchFamily="2"/>
                <a:cs typeface="Mangal" pitchFamily="2"/>
              </a:rPr>
              <a:t>puis à quelqu’un qui crée</a:t>
            </a:r>
            <a:r>
              <a:rPr kumimoji="0" lang="fr-FR" sz="2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/>
                <a:ea typeface="Microsoft YaHei" pitchFamily="2"/>
                <a:cs typeface="Mangal" pitchFamily="2"/>
              </a:rPr>
              <a:t> ses propres solutions informatiques.</a:t>
            </a: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/>
              <a:ea typeface="Microsoft YaHei" pitchFamily="2"/>
              <a:cs typeface="Mangal" pitchFamily="2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1295D6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221" y="4800915"/>
            <a:ext cx="2103565" cy="1397896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3140968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630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464845" y="1700213"/>
            <a:ext cx="7128792" cy="61172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38880" rIns="0" bIns="0" anchor="t" anchorCtr="0" compatLnSpc="1">
            <a:spAutoFit/>
          </a:bodyPr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fr-FR" sz="44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Microsoft YaHei" pitchFamily="2"/>
                <a:cs typeface="Mangal" pitchFamily="2"/>
              </a:defRPr>
            </a:lvl1pPr>
          </a:lstStyle>
          <a:p>
            <a:pPr marL="0" marR="0" lvl="0" indent="0" algn="l" defTabSz="914400" rtl="0" eaLnBrk="1" fontAlgn="auto" latinLnBrk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fr-CH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/>
                <a:ea typeface="Microsoft YaHei" pitchFamily="2"/>
                <a:cs typeface="Mangal" pitchFamily="2"/>
              </a:rPr>
              <a:t>Objectifs de ce cours</a:t>
            </a:r>
          </a:p>
        </p:txBody>
      </p:sp>
      <p:sp>
        <p:nvSpPr>
          <p:cNvPr id="3" name="ZoneTexte 2"/>
          <p:cNvSpPr txBox="1"/>
          <p:nvPr/>
        </p:nvSpPr>
        <p:spPr>
          <a:xfrm flipH="1">
            <a:off x="467540" y="2708920"/>
            <a:ext cx="6336707" cy="72624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38880" rIns="0" bIns="0" rtlCol="0" anchor="t" anchorCtr="0" compatLnSpc="1">
            <a:noAutofit/>
          </a:bodyPr>
          <a:lstStyle/>
          <a:p>
            <a:pPr marL="571500" marR="0" indent="-571500" defTabSz="914400" rtl="0" eaLnBrk="1" fontAlgn="auto" latinLnBrk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/>
                <a:ea typeface="Microsoft YaHei" pitchFamily="2"/>
                <a:cs typeface="Mangal" pitchFamily="2"/>
              </a:rPr>
              <a:t>Apprendre un (ou plusieurs) langage(s) de programmation moderne (</a:t>
            </a:r>
            <a:r>
              <a:rPr kumimoji="0" lang="fr-F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/>
                <a:ea typeface="Microsoft YaHei" pitchFamily="2"/>
                <a:cs typeface="Mangal" pitchFamily="2"/>
              </a:rPr>
              <a:t>Pytho</a:t>
            </a:r>
            <a:r>
              <a:rPr lang="fr-FR" sz="2400" dirty="0" smtClean="0">
                <a:solidFill>
                  <a:srgbClr val="000000"/>
                </a:solidFill>
                <a:latin typeface="Calibri" pitchFamily="34"/>
                <a:ea typeface="Microsoft YaHei" pitchFamily="2"/>
                <a:cs typeface="Mangal" pitchFamily="2"/>
              </a:rPr>
              <a:t>n, Java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/>
                <a:ea typeface="Microsoft YaHei" pitchFamily="2"/>
                <a:cs typeface="Mangal" pitchFamily="2"/>
              </a:rPr>
              <a:t>,…).</a:t>
            </a:r>
          </a:p>
        </p:txBody>
      </p:sp>
      <p:pic>
        <p:nvPicPr>
          <p:cNvPr id="1026" name="Picture 2" descr="C:\Users\Public\Documents\ISN\java-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6762" y="2368528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621435" y="1883861"/>
            <a:ext cx="1044203" cy="132911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 descr="C:\Users\Public\Documents\ISN\logo-csharp.gif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98" r="31482"/>
          <a:stretch/>
        </p:blipFill>
        <p:spPr bwMode="auto">
          <a:xfrm>
            <a:off x="7591182" y="2999153"/>
            <a:ext cx="890957" cy="1014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1259632" y="4149080"/>
            <a:ext cx="6091816" cy="91440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38880" rIns="0" bIns="0" rtlCol="0" anchor="t" anchorCtr="0" compatLnSpc="1">
            <a:noAutofit/>
          </a:bodyPr>
          <a:lstStyle/>
          <a:p>
            <a:pPr marL="571500" indent="-571500" hangingPunct="0">
              <a:lnSpc>
                <a:spcPct val="93000"/>
              </a:lnSpc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400" dirty="0" smtClean="0">
                <a:solidFill>
                  <a:srgbClr val="000000"/>
                </a:solidFill>
                <a:latin typeface="Calibri" pitchFamily="34"/>
                <a:ea typeface="Microsoft YaHei" pitchFamily="2"/>
                <a:cs typeface="Mangal" pitchFamily="2"/>
              </a:rPr>
              <a:t>Passer en revue les différents aspects de l’informatique  de l’ingénieur</a:t>
            </a:r>
            <a:endParaRPr lang="fr-FR" sz="2400" dirty="0">
              <a:solidFill>
                <a:srgbClr val="000000"/>
              </a:solidFill>
              <a:latin typeface="Calibri" pitchFamily="34"/>
              <a:ea typeface="Microsoft YaHei" pitchFamily="2"/>
              <a:cs typeface="Mangal" pitchFamily="2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339752" y="5445224"/>
            <a:ext cx="6325886" cy="91440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38880" rIns="0" bIns="0" rtlCol="0" anchor="t" anchorCtr="0" compatLnSpc="1">
            <a:noAutofit/>
          </a:bodyPr>
          <a:lstStyle/>
          <a:p>
            <a:pPr marL="571500" marR="0" indent="-571500" defTabSz="914400" rtl="0" eaLnBrk="1" fontAlgn="auto" latinLnBrk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/>
                <a:ea typeface="Microsoft YaHei" pitchFamily="2"/>
                <a:cs typeface="Mangal" pitchFamily="2"/>
              </a:rPr>
              <a:t>Préparer les élèves</a:t>
            </a:r>
            <a:r>
              <a:rPr kumimoji="0" lang="fr-FR" sz="2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/>
                <a:ea typeface="Microsoft YaHei" pitchFamily="2"/>
                <a:cs typeface="Mangal" pitchFamily="2"/>
              </a:rPr>
              <a:t> aux cours d’informatique post-bac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/>
                <a:ea typeface="Microsoft YaHei" pitchFamily="2"/>
                <a:cs typeface="Mangal" pitchFamily="2"/>
              </a:rPr>
              <a:t> (CPGE,</a:t>
            </a:r>
            <a:r>
              <a:rPr kumimoji="0" lang="fr-FR" sz="2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/>
                <a:ea typeface="Microsoft YaHei" pitchFamily="2"/>
                <a:cs typeface="Mangal" pitchFamily="2"/>
              </a:rPr>
              <a:t> faculté, IUT,…)</a:t>
            </a: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/>
              <a:ea typeface="Microsoft YaHei" pitchFamily="2"/>
              <a:cs typeface="Mangal" pitchFamily="2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368414" y="4864366"/>
            <a:ext cx="1543140" cy="14952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78535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464845" y="1700213"/>
            <a:ext cx="7128792" cy="61172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38880" rIns="0" bIns="0" anchor="t" anchorCtr="0" compatLnSpc="1">
            <a:spAutoFit/>
          </a:bodyPr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fr-FR" sz="44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Microsoft YaHei" pitchFamily="2"/>
                <a:cs typeface="Mangal" pitchFamily="2"/>
              </a:defRPr>
            </a:lvl1pPr>
          </a:lstStyle>
          <a:p>
            <a:pPr marL="0" marR="0" lvl="0" indent="0" algn="l" defTabSz="914400" rtl="0" eaLnBrk="1" fontAlgn="auto" latinLnBrk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fr-CH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/>
                <a:ea typeface="Microsoft YaHei" pitchFamily="2"/>
                <a:cs typeface="Mangal" pitchFamily="2"/>
              </a:rPr>
              <a:t>Thèmes</a:t>
            </a:r>
            <a:r>
              <a:rPr kumimoji="0" lang="fr-CH" sz="40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/>
                <a:ea typeface="Microsoft YaHei" pitchFamily="2"/>
                <a:cs typeface="Mangal" pitchFamily="2"/>
              </a:rPr>
              <a:t> abordés</a:t>
            </a:r>
            <a:endParaRPr kumimoji="0" lang="fr-CH" sz="4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/>
              <a:ea typeface="Microsoft YaHei" pitchFamily="2"/>
              <a:cs typeface="Mangal" pitchFamily="2"/>
            </a:endParaRPr>
          </a:p>
        </p:txBody>
      </p:sp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1300882533"/>
              </p:ext>
            </p:extLst>
          </p:nvPr>
        </p:nvGraphicFramePr>
        <p:xfrm>
          <a:off x="2987824" y="1196752"/>
          <a:ext cx="5976664" cy="4914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0609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>
    <a:txDef>
      <a:spPr>
        <a:noFill/>
        <a:ln>
          <a:noFill/>
        </a:ln>
      </a:spPr>
      <a:bodyPr vert="horz" wrap="square" lIns="0" tIns="38880" rIns="0" bIns="0" rtlCol="0" anchor="t" anchorCtr="0" compatLnSpc="1">
        <a:noAutofit/>
      </a:bodyPr>
      <a:lstStyle>
        <a:defPPr marR="0" defTabSz="914400" rtl="0" eaLnBrk="1" fontAlgn="auto" latinLnBrk="0" hangingPunct="0">
          <a:lnSpc>
            <a:spcPct val="93000"/>
          </a:lnSpc>
          <a:spcBef>
            <a:spcPts val="0"/>
          </a:spcBef>
          <a:spcAft>
            <a:spcPts val="0"/>
          </a:spcAft>
          <a:buClrTx/>
          <a:buSzTx/>
          <a:tabLst>
            <a:tab pos="0" algn="l"/>
            <a:tab pos="914400" algn="l"/>
            <a:tab pos="1828800" algn="l"/>
            <a:tab pos="2743199" algn="l"/>
            <a:tab pos="3657600" algn="l"/>
            <a:tab pos="4572000" algn="l"/>
            <a:tab pos="5486399" algn="l"/>
            <a:tab pos="6400799" algn="l"/>
            <a:tab pos="7315200" algn="l"/>
            <a:tab pos="8229600" algn="l"/>
            <a:tab pos="9144000" algn="l"/>
            <a:tab pos="10058400" algn="l"/>
          </a:tabLst>
          <a:defRPr kumimoji="0" sz="2400" b="0" i="0" u="none" strike="noStrike" kern="1200" cap="none" spc="0" normalizeH="0" baseline="0" noProof="0" dirty="0" smtClean="0">
            <a:ln>
              <a:noFill/>
            </a:ln>
            <a:solidFill>
              <a:srgbClr val="000000"/>
            </a:solidFill>
            <a:effectLst/>
            <a:uLnTx/>
            <a:uFillTx/>
            <a:latin typeface="Calibri" pitchFamily="34"/>
            <a:ea typeface="Microsoft YaHei" pitchFamily="2"/>
            <a:cs typeface="Mangal" pitchFamily="2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2639</TotalTime>
  <Words>293</Words>
  <Application>Microsoft Office PowerPoint</Application>
  <PresentationFormat>Affichage à l'écran (4:3)</PresentationFormat>
  <Paragraphs>93</Paragraphs>
  <Slides>18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Apex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luc</dc:creator>
  <cp:lastModifiedBy>Nous</cp:lastModifiedBy>
  <cp:revision>53</cp:revision>
  <dcterms:created xsi:type="dcterms:W3CDTF">2012-02-22T17:41:21Z</dcterms:created>
  <dcterms:modified xsi:type="dcterms:W3CDTF">2012-02-25T16:49:02Z</dcterms:modified>
</cp:coreProperties>
</file>